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CADEAC-3D75-4A76-9C90-8E6558536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F88881-93CA-40BE-BAD5-4E234688E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8C12BF-587D-4A3F-B7E1-928976D8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354B09-E031-4B47-8FFB-18264E1B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0A885-F031-4E39-ABB3-AFAB8155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852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DE8C18-7B97-4428-8790-DFF454E7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0B5F7D-5652-4913-AF29-8A697E051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4F84070-A858-4F27-BA9B-ACD2FD509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FE9DD8-7FE8-40B5-B8EE-960A2535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E72E84-82A7-442E-8243-78E63659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25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18034DF-DD98-4F30-A479-46D53C3EBA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93535A-76B9-49C5-914E-043397479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476C66-2EEE-47BA-96DD-A80B7A69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3C7362-8543-4462-BF23-A9876C8B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A0BA40-D2CB-45BA-A4A2-6C5B40745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06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8CB5F7-65DD-4A3A-B5BF-C5CDB967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7ECEC0-ACA3-4681-A8B0-AA1590710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7953E1-B871-4C4B-B686-A89D2B8B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86061F-A38E-4834-8498-A3D87F7B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AFA18C-AACF-4B71-ABED-F5369A4A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12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46751B-B996-413E-B148-D0397C81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F6884D4-CDFE-4CC9-9049-D686488FE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1D52E0-48EE-4660-8B1B-F4122BAC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1D6936-BE2B-48FB-A443-259E8C3E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DF3B68-4057-4199-B808-B94D252D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98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85726-D1FB-4AF0-8F25-195E12BE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5A850F-65C1-4408-AB11-7C06F9712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C7EEDF-E0CA-4272-9957-B5271C0C7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B0F8631-CF9B-4346-B90B-D23A0EE7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4C88FF0-1B41-4414-8222-D2670FA2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B1B8D-0671-4C1F-8540-DA266E0D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39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F76A23-ED98-4319-932E-5ED0C8223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B01B2E-634C-4A88-BBEE-C40C8BFAB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19A4B43-5F07-42AA-9507-03184C6F9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D0E569-9EB1-4225-A569-C153AE390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13D99F5-6058-4FF2-9AEC-49EC16BEF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F2E8E02-7249-4D63-9BE1-5FC805B5E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7B90E5E-2E06-4FEA-821B-E19976061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062488B-623D-4041-9542-0D65EE7AA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04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662256-C566-4306-98F7-FAD6B668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77FF6DC-71F1-46B3-AA4B-B9C7D629B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752A6CE-BE64-4258-A029-F12F9906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FE7189A-8521-44CD-9688-0777F8D5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52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B127BAC-0DD0-467B-B8D2-151FAF6A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79DCCE7-7267-44CA-B3D6-23C0F8B50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D144184-8B71-42F1-995E-F6274D4A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41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10387-97F0-46C4-A66E-FB1D0F6E1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EFE5BB-81F1-4C4F-815E-4CD65DD1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0E0701F-9374-46B1-B414-C409C217F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F0CA94-6BB7-4375-9D5B-E8705C76B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C316681-E745-44E4-B0A5-EC6BD4746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2886AB-EF80-4A9E-B7CD-B481F2C2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94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D13EA8-71EE-4EA2-B916-0F9782771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085A606-6249-4124-B596-DF973342D8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0AF11F-D07A-4861-9040-C96DEB648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AF937B-44C1-45D3-A6AE-F83ADE65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F5644D-243D-48A8-B47A-E040BB5B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1D82AC1-2A87-441A-BEB1-AA71272B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75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7067069-A844-4EB3-A701-67859A70B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4DC69C3-1174-4528-B305-956C979A4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ABDAAD-86EA-4AF1-B000-975BFBE36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3351-6E38-4A66-BAC4-08AB7394EE1B}" type="datetimeFigureOut">
              <a:rPr lang="pl-PL" smtClean="0"/>
              <a:t>30.03.2020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F139B0-8623-4ED9-A0F2-2243D5AC7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63DCCA-4A91-4C6F-86D1-0458A9674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3EAE2-83BC-412A-9982-5F019076BB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7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B4CF8-C3F8-4233-89D9-F4FE8AA32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pl-PL" sz="4600"/>
              <a:t>CZYTANIE Z EMOTKAMI ZWIERZĄTKAMI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8B9DC89-7084-4715-9A92-D916FCC10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pl-PL" sz="2000" dirty="0"/>
              <a:t>Sylwia Teklińska</a:t>
            </a:r>
          </a:p>
        </p:txBody>
      </p:sp>
      <p:sp>
        <p:nvSpPr>
          <p:cNvPr id="40" name="Freeform: Shape 37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8615834-0E0F-4E9B-B417-BA7DB2F6D5D5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t="2426" r="3" b="3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6" name="Obraz 5" descr="Obraz zawierający żywność, pomieszczenie&#10;&#10;Opis wygenerowany automatycznie">
            <a:extLst>
              <a:ext uri="{FF2B5EF4-FFF2-40B4-BE49-F238E27FC236}">
                <a16:creationId xmlns:a16="http://schemas.microsoft.com/office/drawing/2014/main" id="{4732E2F9-9F25-4C97-832C-18C4F4B96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22" y="0"/>
            <a:ext cx="2199374" cy="90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22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FAAA2-C7A7-4418-AE60-EE8682F6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289" y="1317374"/>
            <a:ext cx="10515600" cy="1325563"/>
          </a:xfrm>
        </p:spPr>
        <p:txBody>
          <a:bodyPr>
            <a:noAutofit/>
          </a:bodyPr>
          <a:lstStyle/>
          <a:p>
            <a:r>
              <a:rPr lang="pl-PL" sz="11500" dirty="0"/>
              <a:t>BOLO MA MAPY.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EFB3573-FF4E-4C3A-AF0D-E8DC6C479EB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76307" y="2748949"/>
            <a:ext cx="3860800" cy="422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6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FAAA2-C7A7-4418-AE60-EE8682F6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583" y="13013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11500" dirty="0"/>
              <a:t>OLA LUBI PUFY.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04EF876-4CE9-434B-AF8D-D3C15C78A5BF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28549" y="3043988"/>
            <a:ext cx="3439887" cy="360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9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FAAA2-C7A7-4418-AE60-EE8682F6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4" y="11890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11500" dirty="0"/>
              <a:t>ELA MÓWI PAPA.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B9F544F-457C-49A0-B15A-800A7814A570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20637" y="2696028"/>
            <a:ext cx="4261967" cy="416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2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FAAA2-C7A7-4418-AE60-EE8682F6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541" y="13815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11500" dirty="0"/>
              <a:t>MAMO, BOLI!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D52F9CF-1207-4684-9C6C-ADFA2FFF43E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336038" y="3047999"/>
            <a:ext cx="3519924" cy="347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36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FAAA2-C7A7-4418-AE60-EE8682F6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943" y="13523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11500" dirty="0"/>
              <a:t>ALA LEPI.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14326BE-A435-4E84-B0F0-F968BCEC377B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372429" y="3058886"/>
            <a:ext cx="3447142" cy="345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16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FAAA2-C7A7-4418-AE60-EE8682F6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090" y="12761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l-PL" sz="11500" dirty="0"/>
              <a:t>BABA LUBI BALE.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CCA1E51-B6ED-4D96-B672-2AB0D88877DF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30485" y="3058886"/>
            <a:ext cx="3091543" cy="331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9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5FB7300-8B3B-48F9-A3D9-BB23217E02C3}">
  <we:reference id="wa104380121" version="2.0.0.0" store="pl-PL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29</Words>
  <Application>Microsoft Office PowerPoint</Application>
  <PresentationFormat>Panoramiczny</PresentationFormat>
  <Paragraphs>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CZYTANIE Z EMOTKAMI ZWIERZĄTKAMI</vt:lpstr>
      <vt:lpstr>BOLO MA MAPY.</vt:lpstr>
      <vt:lpstr>OLA LUBI PUFY.</vt:lpstr>
      <vt:lpstr>ELA MÓWI PAPA.</vt:lpstr>
      <vt:lpstr>MAMO, BOLI!</vt:lpstr>
      <vt:lpstr>ALA LEPI.</vt:lpstr>
      <vt:lpstr>BABA LUBI BALE.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CZYTANIE Z EMOTKAMI ZWIERZĄTKAMI</dc:title>
  <dc:creator>Sylwia Teklińska</dc:creator>
  <cp:lastModifiedBy>Sylwia Teklińska</cp:lastModifiedBy>
  <cp:revision>2</cp:revision>
  <dcterms:created xsi:type="dcterms:W3CDTF">2020-03-24T12:20:26Z</dcterms:created>
  <dcterms:modified xsi:type="dcterms:W3CDTF">2020-03-30T11:01:17Z</dcterms:modified>
</cp:coreProperties>
</file>