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7" r:id="rId3"/>
    <p:sldId id="269" r:id="rId4"/>
    <p:sldId id="271" r:id="rId5"/>
    <p:sldId id="258" r:id="rId6"/>
    <p:sldId id="273" r:id="rId7"/>
    <p:sldId id="272" r:id="rId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DB16AD8-5BDC-4C00-BF1B-23A2775279B4}"/>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4885BB4B-C9A0-489A-A866-8176DDF4FE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84F207BB-325D-4DBB-B3AE-D01369CECBC8}"/>
              </a:ext>
            </a:extLst>
          </p:cNvPr>
          <p:cNvSpPr>
            <a:spLocks noGrp="1"/>
          </p:cNvSpPr>
          <p:nvPr>
            <p:ph type="dt" sz="half" idx="10"/>
          </p:nvPr>
        </p:nvSpPr>
        <p:spPr/>
        <p:txBody>
          <a:bodyPr/>
          <a:lstStyle/>
          <a:p>
            <a:fld id="{F06260E7-D8AF-4AB1-9E13-98FB1E5A00FB}" type="datetimeFigureOut">
              <a:rPr lang="pl-PL" smtClean="0"/>
              <a:t>15.04.2020</a:t>
            </a:fld>
            <a:endParaRPr lang="pl-PL"/>
          </a:p>
        </p:txBody>
      </p:sp>
      <p:sp>
        <p:nvSpPr>
          <p:cNvPr id="5" name="Symbol zastępczy stopki 4">
            <a:extLst>
              <a:ext uri="{FF2B5EF4-FFF2-40B4-BE49-F238E27FC236}">
                <a16:creationId xmlns:a16="http://schemas.microsoft.com/office/drawing/2014/main" id="{8B8CB0F0-45F2-466F-8C33-09C93A4A402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BD60DEE-85E6-4DFC-B6E1-1C571D9404BE}"/>
              </a:ext>
            </a:extLst>
          </p:cNvPr>
          <p:cNvSpPr>
            <a:spLocks noGrp="1"/>
          </p:cNvSpPr>
          <p:nvPr>
            <p:ph type="sldNum" sz="quarter" idx="12"/>
          </p:nvPr>
        </p:nvSpPr>
        <p:spPr/>
        <p:txBody>
          <a:bodyPr/>
          <a:lstStyle/>
          <a:p>
            <a:fld id="{EE15D483-97BA-415A-A55A-8D64D1916DA0}" type="slidenum">
              <a:rPr lang="pl-PL" smtClean="0"/>
              <a:t>‹#›</a:t>
            </a:fld>
            <a:endParaRPr lang="pl-PL"/>
          </a:p>
        </p:txBody>
      </p:sp>
    </p:spTree>
    <p:extLst>
      <p:ext uri="{BB962C8B-B14F-4D97-AF65-F5344CB8AC3E}">
        <p14:creationId xmlns:p14="http://schemas.microsoft.com/office/powerpoint/2010/main" val="133566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C5F555B-72E4-4A93-80F4-5998B8FC9504}"/>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E3FC5205-6300-48D9-B568-BCAA2B84E43C}"/>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617F946-172D-40A7-B048-712795FA53C0}"/>
              </a:ext>
            </a:extLst>
          </p:cNvPr>
          <p:cNvSpPr>
            <a:spLocks noGrp="1"/>
          </p:cNvSpPr>
          <p:nvPr>
            <p:ph type="dt" sz="half" idx="10"/>
          </p:nvPr>
        </p:nvSpPr>
        <p:spPr/>
        <p:txBody>
          <a:bodyPr/>
          <a:lstStyle/>
          <a:p>
            <a:fld id="{F06260E7-D8AF-4AB1-9E13-98FB1E5A00FB}" type="datetimeFigureOut">
              <a:rPr lang="pl-PL" smtClean="0"/>
              <a:t>15.04.2020</a:t>
            </a:fld>
            <a:endParaRPr lang="pl-PL"/>
          </a:p>
        </p:txBody>
      </p:sp>
      <p:sp>
        <p:nvSpPr>
          <p:cNvPr id="5" name="Symbol zastępczy stopki 4">
            <a:extLst>
              <a:ext uri="{FF2B5EF4-FFF2-40B4-BE49-F238E27FC236}">
                <a16:creationId xmlns:a16="http://schemas.microsoft.com/office/drawing/2014/main" id="{C552F5FE-0D58-4150-B747-A208A9C9DD0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7BE27F5-0A5F-4255-AD73-1C4633069FB7}"/>
              </a:ext>
            </a:extLst>
          </p:cNvPr>
          <p:cNvSpPr>
            <a:spLocks noGrp="1"/>
          </p:cNvSpPr>
          <p:nvPr>
            <p:ph type="sldNum" sz="quarter" idx="12"/>
          </p:nvPr>
        </p:nvSpPr>
        <p:spPr/>
        <p:txBody>
          <a:bodyPr/>
          <a:lstStyle/>
          <a:p>
            <a:fld id="{EE15D483-97BA-415A-A55A-8D64D1916DA0}" type="slidenum">
              <a:rPr lang="pl-PL" smtClean="0"/>
              <a:t>‹#›</a:t>
            </a:fld>
            <a:endParaRPr lang="pl-PL"/>
          </a:p>
        </p:txBody>
      </p:sp>
    </p:spTree>
    <p:extLst>
      <p:ext uri="{BB962C8B-B14F-4D97-AF65-F5344CB8AC3E}">
        <p14:creationId xmlns:p14="http://schemas.microsoft.com/office/powerpoint/2010/main" val="3063620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A277B59B-0F70-4B07-99E1-6F4816C7DEB0}"/>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9E3C0F4A-FFFF-42F9-B45A-158C3119BC1C}"/>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DA417E72-A078-4505-9A39-CA9A33771A54}"/>
              </a:ext>
            </a:extLst>
          </p:cNvPr>
          <p:cNvSpPr>
            <a:spLocks noGrp="1"/>
          </p:cNvSpPr>
          <p:nvPr>
            <p:ph type="dt" sz="half" idx="10"/>
          </p:nvPr>
        </p:nvSpPr>
        <p:spPr/>
        <p:txBody>
          <a:bodyPr/>
          <a:lstStyle/>
          <a:p>
            <a:fld id="{F06260E7-D8AF-4AB1-9E13-98FB1E5A00FB}" type="datetimeFigureOut">
              <a:rPr lang="pl-PL" smtClean="0"/>
              <a:t>15.04.2020</a:t>
            </a:fld>
            <a:endParaRPr lang="pl-PL"/>
          </a:p>
        </p:txBody>
      </p:sp>
      <p:sp>
        <p:nvSpPr>
          <p:cNvPr id="5" name="Symbol zastępczy stopki 4">
            <a:extLst>
              <a:ext uri="{FF2B5EF4-FFF2-40B4-BE49-F238E27FC236}">
                <a16:creationId xmlns:a16="http://schemas.microsoft.com/office/drawing/2014/main" id="{C18B6E19-263D-48F4-BC80-EC7E28B3CD4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0261293-BBD2-4C05-AC89-4581B1FA0F6B}"/>
              </a:ext>
            </a:extLst>
          </p:cNvPr>
          <p:cNvSpPr>
            <a:spLocks noGrp="1"/>
          </p:cNvSpPr>
          <p:nvPr>
            <p:ph type="sldNum" sz="quarter" idx="12"/>
          </p:nvPr>
        </p:nvSpPr>
        <p:spPr/>
        <p:txBody>
          <a:bodyPr/>
          <a:lstStyle/>
          <a:p>
            <a:fld id="{EE15D483-97BA-415A-A55A-8D64D1916DA0}" type="slidenum">
              <a:rPr lang="pl-PL" smtClean="0"/>
              <a:t>‹#›</a:t>
            </a:fld>
            <a:endParaRPr lang="pl-PL"/>
          </a:p>
        </p:txBody>
      </p:sp>
    </p:spTree>
    <p:extLst>
      <p:ext uri="{BB962C8B-B14F-4D97-AF65-F5344CB8AC3E}">
        <p14:creationId xmlns:p14="http://schemas.microsoft.com/office/powerpoint/2010/main" val="42298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EDEB5C-1241-452A-A28F-1630C4E9C1F1}"/>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3E880996-41EE-4513-BD61-E0DD7081D3C2}"/>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7762496-8249-4BE0-817B-04C31BDB0DE2}"/>
              </a:ext>
            </a:extLst>
          </p:cNvPr>
          <p:cNvSpPr>
            <a:spLocks noGrp="1"/>
          </p:cNvSpPr>
          <p:nvPr>
            <p:ph type="dt" sz="half" idx="10"/>
          </p:nvPr>
        </p:nvSpPr>
        <p:spPr/>
        <p:txBody>
          <a:bodyPr/>
          <a:lstStyle/>
          <a:p>
            <a:fld id="{F06260E7-D8AF-4AB1-9E13-98FB1E5A00FB}" type="datetimeFigureOut">
              <a:rPr lang="pl-PL" smtClean="0"/>
              <a:t>15.04.2020</a:t>
            </a:fld>
            <a:endParaRPr lang="pl-PL"/>
          </a:p>
        </p:txBody>
      </p:sp>
      <p:sp>
        <p:nvSpPr>
          <p:cNvPr id="5" name="Symbol zastępczy stopki 4">
            <a:extLst>
              <a:ext uri="{FF2B5EF4-FFF2-40B4-BE49-F238E27FC236}">
                <a16:creationId xmlns:a16="http://schemas.microsoft.com/office/drawing/2014/main" id="{796C69E3-DD84-4AF4-A315-64E37E00318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822EE6C-043B-40B0-9EAB-C9B71B3BBCA0}"/>
              </a:ext>
            </a:extLst>
          </p:cNvPr>
          <p:cNvSpPr>
            <a:spLocks noGrp="1"/>
          </p:cNvSpPr>
          <p:nvPr>
            <p:ph type="sldNum" sz="quarter" idx="12"/>
          </p:nvPr>
        </p:nvSpPr>
        <p:spPr/>
        <p:txBody>
          <a:bodyPr/>
          <a:lstStyle/>
          <a:p>
            <a:fld id="{EE15D483-97BA-415A-A55A-8D64D1916DA0}" type="slidenum">
              <a:rPr lang="pl-PL" smtClean="0"/>
              <a:t>‹#›</a:t>
            </a:fld>
            <a:endParaRPr lang="pl-PL"/>
          </a:p>
        </p:txBody>
      </p:sp>
    </p:spTree>
    <p:extLst>
      <p:ext uri="{BB962C8B-B14F-4D97-AF65-F5344CB8AC3E}">
        <p14:creationId xmlns:p14="http://schemas.microsoft.com/office/powerpoint/2010/main" val="3596131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407C7EB-2757-46DD-989C-89B30E0FFA16}"/>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4BE05434-B0D2-4404-BD9A-5BF3266174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32453529-DC79-4BE8-861A-3D07DBB484B8}"/>
              </a:ext>
            </a:extLst>
          </p:cNvPr>
          <p:cNvSpPr>
            <a:spLocks noGrp="1"/>
          </p:cNvSpPr>
          <p:nvPr>
            <p:ph type="dt" sz="half" idx="10"/>
          </p:nvPr>
        </p:nvSpPr>
        <p:spPr/>
        <p:txBody>
          <a:bodyPr/>
          <a:lstStyle/>
          <a:p>
            <a:fld id="{F06260E7-D8AF-4AB1-9E13-98FB1E5A00FB}" type="datetimeFigureOut">
              <a:rPr lang="pl-PL" smtClean="0"/>
              <a:t>15.04.2020</a:t>
            </a:fld>
            <a:endParaRPr lang="pl-PL"/>
          </a:p>
        </p:txBody>
      </p:sp>
      <p:sp>
        <p:nvSpPr>
          <p:cNvPr id="5" name="Symbol zastępczy stopki 4">
            <a:extLst>
              <a:ext uri="{FF2B5EF4-FFF2-40B4-BE49-F238E27FC236}">
                <a16:creationId xmlns:a16="http://schemas.microsoft.com/office/drawing/2014/main" id="{2BE6DA59-8957-468C-8052-6BF44695AB9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D19308A-A5F3-4DCC-99EE-F543613E5ECC}"/>
              </a:ext>
            </a:extLst>
          </p:cNvPr>
          <p:cNvSpPr>
            <a:spLocks noGrp="1"/>
          </p:cNvSpPr>
          <p:nvPr>
            <p:ph type="sldNum" sz="quarter" idx="12"/>
          </p:nvPr>
        </p:nvSpPr>
        <p:spPr/>
        <p:txBody>
          <a:bodyPr/>
          <a:lstStyle/>
          <a:p>
            <a:fld id="{EE15D483-97BA-415A-A55A-8D64D1916DA0}" type="slidenum">
              <a:rPr lang="pl-PL" smtClean="0"/>
              <a:t>‹#›</a:t>
            </a:fld>
            <a:endParaRPr lang="pl-PL"/>
          </a:p>
        </p:txBody>
      </p:sp>
    </p:spTree>
    <p:extLst>
      <p:ext uri="{BB962C8B-B14F-4D97-AF65-F5344CB8AC3E}">
        <p14:creationId xmlns:p14="http://schemas.microsoft.com/office/powerpoint/2010/main" val="546691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CE605D0-BC20-4CD9-9A35-B45A51D2D91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ADD36CCC-E0B2-477A-B9B4-1BCA375E5400}"/>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74237685-C728-42EA-9626-79ED890F6CB4}"/>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A3BF2AA2-65C8-41DA-B3BF-9315E6926BA6}"/>
              </a:ext>
            </a:extLst>
          </p:cNvPr>
          <p:cNvSpPr>
            <a:spLocks noGrp="1"/>
          </p:cNvSpPr>
          <p:nvPr>
            <p:ph type="dt" sz="half" idx="10"/>
          </p:nvPr>
        </p:nvSpPr>
        <p:spPr/>
        <p:txBody>
          <a:bodyPr/>
          <a:lstStyle/>
          <a:p>
            <a:fld id="{F06260E7-D8AF-4AB1-9E13-98FB1E5A00FB}" type="datetimeFigureOut">
              <a:rPr lang="pl-PL" smtClean="0"/>
              <a:t>15.04.2020</a:t>
            </a:fld>
            <a:endParaRPr lang="pl-PL"/>
          </a:p>
        </p:txBody>
      </p:sp>
      <p:sp>
        <p:nvSpPr>
          <p:cNvPr id="6" name="Symbol zastępczy stopki 5">
            <a:extLst>
              <a:ext uri="{FF2B5EF4-FFF2-40B4-BE49-F238E27FC236}">
                <a16:creationId xmlns:a16="http://schemas.microsoft.com/office/drawing/2014/main" id="{2686E74C-80EC-4453-8359-AC8602D7DE75}"/>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F50456CB-6AD9-433F-8DC2-6783736EDC52}"/>
              </a:ext>
            </a:extLst>
          </p:cNvPr>
          <p:cNvSpPr>
            <a:spLocks noGrp="1"/>
          </p:cNvSpPr>
          <p:nvPr>
            <p:ph type="sldNum" sz="quarter" idx="12"/>
          </p:nvPr>
        </p:nvSpPr>
        <p:spPr/>
        <p:txBody>
          <a:bodyPr/>
          <a:lstStyle/>
          <a:p>
            <a:fld id="{EE15D483-97BA-415A-A55A-8D64D1916DA0}" type="slidenum">
              <a:rPr lang="pl-PL" smtClean="0"/>
              <a:t>‹#›</a:t>
            </a:fld>
            <a:endParaRPr lang="pl-PL"/>
          </a:p>
        </p:txBody>
      </p:sp>
    </p:spTree>
    <p:extLst>
      <p:ext uri="{BB962C8B-B14F-4D97-AF65-F5344CB8AC3E}">
        <p14:creationId xmlns:p14="http://schemas.microsoft.com/office/powerpoint/2010/main" val="4059595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8094EF3-3FAF-4864-96C0-63C6A35B420A}"/>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78A288EF-0E6B-4765-93EC-A1D7B96610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3AA52531-962A-4E3D-8912-C78A3E3422B9}"/>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9E6B3F6C-6783-496B-8B45-7157140D74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A5B89CAC-BB4A-45E7-8795-DA2F7DF28BFA}"/>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B6E4CB65-C213-4D41-84E8-D90C95400153}"/>
              </a:ext>
            </a:extLst>
          </p:cNvPr>
          <p:cNvSpPr>
            <a:spLocks noGrp="1"/>
          </p:cNvSpPr>
          <p:nvPr>
            <p:ph type="dt" sz="half" idx="10"/>
          </p:nvPr>
        </p:nvSpPr>
        <p:spPr/>
        <p:txBody>
          <a:bodyPr/>
          <a:lstStyle/>
          <a:p>
            <a:fld id="{F06260E7-D8AF-4AB1-9E13-98FB1E5A00FB}" type="datetimeFigureOut">
              <a:rPr lang="pl-PL" smtClean="0"/>
              <a:t>15.04.2020</a:t>
            </a:fld>
            <a:endParaRPr lang="pl-PL"/>
          </a:p>
        </p:txBody>
      </p:sp>
      <p:sp>
        <p:nvSpPr>
          <p:cNvPr id="8" name="Symbol zastępczy stopki 7">
            <a:extLst>
              <a:ext uri="{FF2B5EF4-FFF2-40B4-BE49-F238E27FC236}">
                <a16:creationId xmlns:a16="http://schemas.microsoft.com/office/drawing/2014/main" id="{09CCB6B9-A7E6-43E3-B8A4-B35096E3EF8E}"/>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F8ACB058-146B-464E-87F8-3D488E8F1170}"/>
              </a:ext>
            </a:extLst>
          </p:cNvPr>
          <p:cNvSpPr>
            <a:spLocks noGrp="1"/>
          </p:cNvSpPr>
          <p:nvPr>
            <p:ph type="sldNum" sz="quarter" idx="12"/>
          </p:nvPr>
        </p:nvSpPr>
        <p:spPr/>
        <p:txBody>
          <a:bodyPr/>
          <a:lstStyle/>
          <a:p>
            <a:fld id="{EE15D483-97BA-415A-A55A-8D64D1916DA0}" type="slidenum">
              <a:rPr lang="pl-PL" smtClean="0"/>
              <a:t>‹#›</a:t>
            </a:fld>
            <a:endParaRPr lang="pl-PL"/>
          </a:p>
        </p:txBody>
      </p:sp>
    </p:spTree>
    <p:extLst>
      <p:ext uri="{BB962C8B-B14F-4D97-AF65-F5344CB8AC3E}">
        <p14:creationId xmlns:p14="http://schemas.microsoft.com/office/powerpoint/2010/main" val="1175747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045E213-8CB0-41E8-A01B-4AEE80EF0E4D}"/>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CF9F0D91-EDC4-46BE-9F2D-0EC77999A849}"/>
              </a:ext>
            </a:extLst>
          </p:cNvPr>
          <p:cNvSpPr>
            <a:spLocks noGrp="1"/>
          </p:cNvSpPr>
          <p:nvPr>
            <p:ph type="dt" sz="half" idx="10"/>
          </p:nvPr>
        </p:nvSpPr>
        <p:spPr/>
        <p:txBody>
          <a:bodyPr/>
          <a:lstStyle/>
          <a:p>
            <a:fld id="{F06260E7-D8AF-4AB1-9E13-98FB1E5A00FB}" type="datetimeFigureOut">
              <a:rPr lang="pl-PL" smtClean="0"/>
              <a:t>15.04.2020</a:t>
            </a:fld>
            <a:endParaRPr lang="pl-PL"/>
          </a:p>
        </p:txBody>
      </p:sp>
      <p:sp>
        <p:nvSpPr>
          <p:cNvPr id="4" name="Symbol zastępczy stopki 3">
            <a:extLst>
              <a:ext uri="{FF2B5EF4-FFF2-40B4-BE49-F238E27FC236}">
                <a16:creationId xmlns:a16="http://schemas.microsoft.com/office/drawing/2014/main" id="{8D098F3C-EAAA-40F7-AD33-FC9BC3C244E7}"/>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9A0DE29F-5F01-44C4-A770-50C040981D60}"/>
              </a:ext>
            </a:extLst>
          </p:cNvPr>
          <p:cNvSpPr>
            <a:spLocks noGrp="1"/>
          </p:cNvSpPr>
          <p:nvPr>
            <p:ph type="sldNum" sz="quarter" idx="12"/>
          </p:nvPr>
        </p:nvSpPr>
        <p:spPr/>
        <p:txBody>
          <a:bodyPr/>
          <a:lstStyle/>
          <a:p>
            <a:fld id="{EE15D483-97BA-415A-A55A-8D64D1916DA0}" type="slidenum">
              <a:rPr lang="pl-PL" smtClean="0"/>
              <a:t>‹#›</a:t>
            </a:fld>
            <a:endParaRPr lang="pl-PL"/>
          </a:p>
        </p:txBody>
      </p:sp>
    </p:spTree>
    <p:extLst>
      <p:ext uri="{BB962C8B-B14F-4D97-AF65-F5344CB8AC3E}">
        <p14:creationId xmlns:p14="http://schemas.microsoft.com/office/powerpoint/2010/main" val="2218020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CFA62660-ADF8-4EEC-A987-9C4DA83CF42C}"/>
              </a:ext>
            </a:extLst>
          </p:cNvPr>
          <p:cNvSpPr>
            <a:spLocks noGrp="1"/>
          </p:cNvSpPr>
          <p:nvPr>
            <p:ph type="dt" sz="half" idx="10"/>
          </p:nvPr>
        </p:nvSpPr>
        <p:spPr/>
        <p:txBody>
          <a:bodyPr/>
          <a:lstStyle/>
          <a:p>
            <a:fld id="{F06260E7-D8AF-4AB1-9E13-98FB1E5A00FB}" type="datetimeFigureOut">
              <a:rPr lang="pl-PL" smtClean="0"/>
              <a:t>15.04.2020</a:t>
            </a:fld>
            <a:endParaRPr lang="pl-PL"/>
          </a:p>
        </p:txBody>
      </p:sp>
      <p:sp>
        <p:nvSpPr>
          <p:cNvPr id="3" name="Symbol zastępczy stopki 2">
            <a:extLst>
              <a:ext uri="{FF2B5EF4-FFF2-40B4-BE49-F238E27FC236}">
                <a16:creationId xmlns:a16="http://schemas.microsoft.com/office/drawing/2014/main" id="{CAEAB167-0835-44C1-ACD1-7B58915ABA46}"/>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FB1620AE-A824-465F-9ACC-876079776642}"/>
              </a:ext>
            </a:extLst>
          </p:cNvPr>
          <p:cNvSpPr>
            <a:spLocks noGrp="1"/>
          </p:cNvSpPr>
          <p:nvPr>
            <p:ph type="sldNum" sz="quarter" idx="12"/>
          </p:nvPr>
        </p:nvSpPr>
        <p:spPr/>
        <p:txBody>
          <a:bodyPr/>
          <a:lstStyle/>
          <a:p>
            <a:fld id="{EE15D483-97BA-415A-A55A-8D64D1916DA0}" type="slidenum">
              <a:rPr lang="pl-PL" smtClean="0"/>
              <a:t>‹#›</a:t>
            </a:fld>
            <a:endParaRPr lang="pl-PL"/>
          </a:p>
        </p:txBody>
      </p:sp>
    </p:spTree>
    <p:extLst>
      <p:ext uri="{BB962C8B-B14F-4D97-AF65-F5344CB8AC3E}">
        <p14:creationId xmlns:p14="http://schemas.microsoft.com/office/powerpoint/2010/main" val="72783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53332E3-7EC4-45E3-BABF-8D4317E6DC78}"/>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B05AA148-98A8-4599-8012-EE8F9B6510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377FDFF0-9337-42CE-AAF3-50107F5250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1A6730C6-6D00-41CF-AE61-682B4B5088B9}"/>
              </a:ext>
            </a:extLst>
          </p:cNvPr>
          <p:cNvSpPr>
            <a:spLocks noGrp="1"/>
          </p:cNvSpPr>
          <p:nvPr>
            <p:ph type="dt" sz="half" idx="10"/>
          </p:nvPr>
        </p:nvSpPr>
        <p:spPr/>
        <p:txBody>
          <a:bodyPr/>
          <a:lstStyle/>
          <a:p>
            <a:fld id="{F06260E7-D8AF-4AB1-9E13-98FB1E5A00FB}" type="datetimeFigureOut">
              <a:rPr lang="pl-PL" smtClean="0"/>
              <a:t>15.04.2020</a:t>
            </a:fld>
            <a:endParaRPr lang="pl-PL"/>
          </a:p>
        </p:txBody>
      </p:sp>
      <p:sp>
        <p:nvSpPr>
          <p:cNvPr id="6" name="Symbol zastępczy stopki 5">
            <a:extLst>
              <a:ext uri="{FF2B5EF4-FFF2-40B4-BE49-F238E27FC236}">
                <a16:creationId xmlns:a16="http://schemas.microsoft.com/office/drawing/2014/main" id="{31748CD1-6422-4939-B9DA-4DDA172C5775}"/>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0F43E52A-8501-41D3-9B37-F27DDC3336DB}"/>
              </a:ext>
            </a:extLst>
          </p:cNvPr>
          <p:cNvSpPr>
            <a:spLocks noGrp="1"/>
          </p:cNvSpPr>
          <p:nvPr>
            <p:ph type="sldNum" sz="quarter" idx="12"/>
          </p:nvPr>
        </p:nvSpPr>
        <p:spPr/>
        <p:txBody>
          <a:bodyPr/>
          <a:lstStyle/>
          <a:p>
            <a:fld id="{EE15D483-97BA-415A-A55A-8D64D1916DA0}" type="slidenum">
              <a:rPr lang="pl-PL" smtClean="0"/>
              <a:t>‹#›</a:t>
            </a:fld>
            <a:endParaRPr lang="pl-PL"/>
          </a:p>
        </p:txBody>
      </p:sp>
    </p:spTree>
    <p:extLst>
      <p:ext uri="{BB962C8B-B14F-4D97-AF65-F5344CB8AC3E}">
        <p14:creationId xmlns:p14="http://schemas.microsoft.com/office/powerpoint/2010/main" val="1809042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858AE9D-3B5F-47A9-9E1C-45DC9C966C3F}"/>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58B44AF5-0D3F-4EE3-985C-7C5782F541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1A7DD6C9-8B91-41FB-9F2C-95BEF8FE2A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81AE169C-D24B-4E69-B54F-A8FC44F8BC0F}"/>
              </a:ext>
            </a:extLst>
          </p:cNvPr>
          <p:cNvSpPr>
            <a:spLocks noGrp="1"/>
          </p:cNvSpPr>
          <p:nvPr>
            <p:ph type="dt" sz="half" idx="10"/>
          </p:nvPr>
        </p:nvSpPr>
        <p:spPr/>
        <p:txBody>
          <a:bodyPr/>
          <a:lstStyle/>
          <a:p>
            <a:fld id="{F06260E7-D8AF-4AB1-9E13-98FB1E5A00FB}" type="datetimeFigureOut">
              <a:rPr lang="pl-PL" smtClean="0"/>
              <a:t>15.04.2020</a:t>
            </a:fld>
            <a:endParaRPr lang="pl-PL"/>
          </a:p>
        </p:txBody>
      </p:sp>
      <p:sp>
        <p:nvSpPr>
          <p:cNvPr id="6" name="Symbol zastępczy stopki 5">
            <a:extLst>
              <a:ext uri="{FF2B5EF4-FFF2-40B4-BE49-F238E27FC236}">
                <a16:creationId xmlns:a16="http://schemas.microsoft.com/office/drawing/2014/main" id="{71E94D3B-B2EA-4DE0-8F23-04D290DE05F8}"/>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2A68A2B5-D789-4D04-9FF8-FF0D4E9BE734}"/>
              </a:ext>
            </a:extLst>
          </p:cNvPr>
          <p:cNvSpPr>
            <a:spLocks noGrp="1"/>
          </p:cNvSpPr>
          <p:nvPr>
            <p:ph type="sldNum" sz="quarter" idx="12"/>
          </p:nvPr>
        </p:nvSpPr>
        <p:spPr/>
        <p:txBody>
          <a:bodyPr/>
          <a:lstStyle/>
          <a:p>
            <a:fld id="{EE15D483-97BA-415A-A55A-8D64D1916DA0}" type="slidenum">
              <a:rPr lang="pl-PL" smtClean="0"/>
              <a:t>‹#›</a:t>
            </a:fld>
            <a:endParaRPr lang="pl-PL"/>
          </a:p>
        </p:txBody>
      </p:sp>
    </p:spTree>
    <p:extLst>
      <p:ext uri="{BB962C8B-B14F-4D97-AF65-F5344CB8AC3E}">
        <p14:creationId xmlns:p14="http://schemas.microsoft.com/office/powerpoint/2010/main" val="289180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F9F04592-04D7-4AF1-AE55-CC349F06B0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6754CF3D-169A-44E0-9F6B-994F3E1EB1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8D53906-4110-45C7-9ADC-85B2021D59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6260E7-D8AF-4AB1-9E13-98FB1E5A00FB}" type="datetimeFigureOut">
              <a:rPr lang="pl-PL" smtClean="0"/>
              <a:t>15.04.2020</a:t>
            </a:fld>
            <a:endParaRPr lang="pl-PL"/>
          </a:p>
        </p:txBody>
      </p:sp>
      <p:sp>
        <p:nvSpPr>
          <p:cNvPr id="5" name="Symbol zastępczy stopki 4">
            <a:extLst>
              <a:ext uri="{FF2B5EF4-FFF2-40B4-BE49-F238E27FC236}">
                <a16:creationId xmlns:a16="http://schemas.microsoft.com/office/drawing/2014/main" id="{5AEB86FD-D373-447B-AB21-1DEE7F743F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16FE12DB-6B04-4C1C-A4AB-5C04E975EF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5D483-97BA-415A-A55A-8D64D1916DA0}" type="slidenum">
              <a:rPr lang="pl-PL" smtClean="0"/>
              <a:t>‹#›</a:t>
            </a:fld>
            <a:endParaRPr lang="pl-PL"/>
          </a:p>
        </p:txBody>
      </p:sp>
    </p:spTree>
    <p:extLst>
      <p:ext uri="{BB962C8B-B14F-4D97-AF65-F5344CB8AC3E}">
        <p14:creationId xmlns:p14="http://schemas.microsoft.com/office/powerpoint/2010/main" val="2075652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9.gif"/><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gif"/><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gif"/><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Obraz 10" descr="Obraz zawierający droga, zewnętrzne, budynek, wyścigowe&#10;&#10;Opis wygenerowany automatycznie">
            <a:extLst>
              <a:ext uri="{FF2B5EF4-FFF2-40B4-BE49-F238E27FC236}">
                <a16:creationId xmlns:a16="http://schemas.microsoft.com/office/drawing/2014/main" id="{706F0240-927A-45AD-AB11-41DD8D2F1B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400" y="220663"/>
            <a:ext cx="9634538" cy="641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az 2" descr="Obraz zawierający zabawka&#10;&#10;Opis wygenerowany automatycznie">
            <a:extLst>
              <a:ext uri="{FF2B5EF4-FFF2-40B4-BE49-F238E27FC236}">
                <a16:creationId xmlns:a16="http://schemas.microsoft.com/office/drawing/2014/main" id="{953A7B0B-7474-49F6-B943-199B4DB18C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92075"/>
            <a:ext cx="407035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Obraz 3" descr="Obraz zawierający zabawka&#10;&#10;Opis wygenerowany automatycznie">
            <a:extLst>
              <a:ext uri="{FF2B5EF4-FFF2-40B4-BE49-F238E27FC236}">
                <a16:creationId xmlns:a16="http://schemas.microsoft.com/office/drawing/2014/main" id="{D061CE58-401E-4CFB-A69F-9474DAFBD2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25" y="3429000"/>
            <a:ext cx="407035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descr="Obraz zawierający zabawka&#10;&#10;Opis wygenerowany automatycznie">
            <a:extLst>
              <a:ext uri="{FF2B5EF4-FFF2-40B4-BE49-F238E27FC236}">
                <a16:creationId xmlns:a16="http://schemas.microsoft.com/office/drawing/2014/main" id="{5D08298E-3FFB-4FC7-93DE-36F26ADE70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9575" y="3429000"/>
            <a:ext cx="4071938"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az 5" descr="Obraz zawierający zabawka&#10;&#10;Opis wygenerowany automatycznie">
            <a:extLst>
              <a:ext uri="{FF2B5EF4-FFF2-40B4-BE49-F238E27FC236}">
                <a16:creationId xmlns:a16="http://schemas.microsoft.com/office/drawing/2014/main" id="{943282CA-FFF4-4A5D-8285-FFC62F2AD9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0063" y="3429000"/>
            <a:ext cx="4071937"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6" descr="Obraz zawierający zabawka&#10;&#10;Opis wygenerowany automatycznie">
            <a:extLst>
              <a:ext uri="{FF2B5EF4-FFF2-40B4-BE49-F238E27FC236}">
                <a16:creationId xmlns:a16="http://schemas.microsoft.com/office/drawing/2014/main" id="{68EF8F1F-8282-4BDA-99FC-137A785FCA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125" y="15875"/>
            <a:ext cx="4071938"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braz 7" descr="Obraz zawierający zabawka&#10;&#10;Opis wygenerowany automatycznie">
            <a:extLst>
              <a:ext uri="{FF2B5EF4-FFF2-40B4-BE49-F238E27FC236}">
                <a16:creationId xmlns:a16="http://schemas.microsoft.com/office/drawing/2014/main" id="{F9812D86-F688-44D5-88C3-09E446F80F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0063" y="15875"/>
            <a:ext cx="4071937"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xit" presetSubtype="32" fill="hold" nodeType="clickEffect">
                                  <p:stCondLst>
                                    <p:cond delay="0"/>
                                  </p:stCondLst>
                                  <p:childTnLst>
                                    <p:animEffect transition="out" filter="circle(out)">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xit" presetSubtype="0" fill="hold" nodeType="clickEffect">
                                  <p:stCondLst>
                                    <p:cond delay="0"/>
                                  </p:stCondLst>
                                  <p:childTnLst>
                                    <p:animEffect transition="out" filter="fade">
                                      <p:cBhvr>
                                        <p:cTn id="11" dur="2000"/>
                                        <p:tgtEl>
                                          <p:spTgt spid="5"/>
                                        </p:tgtEl>
                                      </p:cBhvr>
                                    </p:animEffect>
                                    <p:anim calcmode="lin" valueType="num">
                                      <p:cBhvr>
                                        <p:cTn id="12"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5"/>
                                        </p:tgtEl>
                                        <p:attrNameLst>
                                          <p:attrName>ppt_h</p:attrName>
                                        </p:attrNameLst>
                                      </p:cBhvr>
                                      <p:tavLst>
                                        <p:tav tm="0">
                                          <p:val>
                                            <p:strVal val="ppt_h"/>
                                          </p:val>
                                        </p:tav>
                                        <p:tav tm="100000">
                                          <p:val>
                                            <p:strVal val="ppt_h"/>
                                          </p:val>
                                        </p:tav>
                                      </p:tavLst>
                                    </p:anim>
                                    <p:set>
                                      <p:cBhvr>
                                        <p:cTn id="14" dur="1" fill="hold">
                                          <p:stCondLst>
                                            <p:cond delay="1999"/>
                                          </p:stCondLst>
                                        </p:cTn>
                                        <p:tgtEl>
                                          <p:spTgt spid="5"/>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xit" presetSubtype="1" fill="hold" nodeType="clickEffect">
                                  <p:stCondLst>
                                    <p:cond delay="0"/>
                                  </p:stCondLst>
                                  <p:childTnLst>
                                    <p:animEffect transition="out" filter="wheel(1)">
                                      <p:cBhvr>
                                        <p:cTn id="18" dur="2000"/>
                                        <p:tgtEl>
                                          <p:spTgt spid="7"/>
                                        </p:tgtEl>
                                      </p:cBhvr>
                                    </p:animEffect>
                                    <p:set>
                                      <p:cBhvr>
                                        <p:cTn id="19" dur="1" fill="hold">
                                          <p:stCondLst>
                                            <p:cond delay="1999"/>
                                          </p:stCondLst>
                                        </p:cTn>
                                        <p:tgtEl>
                                          <p:spTgt spid="7"/>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xit" presetSubtype="32" fill="hold" nodeType="clickEffect">
                                  <p:stCondLst>
                                    <p:cond delay="0"/>
                                  </p:stCondLst>
                                  <p:childTnLst>
                                    <p:anim calcmode="lin" valueType="num">
                                      <p:cBhvr>
                                        <p:cTn id="23" dur="500"/>
                                        <p:tgtEl>
                                          <p:spTgt spid="8"/>
                                        </p:tgtEl>
                                        <p:attrNameLst>
                                          <p:attrName>ppt_w</p:attrName>
                                        </p:attrNameLst>
                                      </p:cBhvr>
                                      <p:tavLst>
                                        <p:tav tm="0">
                                          <p:val>
                                            <p:strVal val="ppt_w"/>
                                          </p:val>
                                        </p:tav>
                                        <p:tav tm="100000">
                                          <p:val>
                                            <p:fltVal val="0"/>
                                          </p:val>
                                        </p:tav>
                                      </p:tavLst>
                                    </p:anim>
                                    <p:anim calcmode="lin" valueType="num">
                                      <p:cBhvr>
                                        <p:cTn id="24" dur="500"/>
                                        <p:tgtEl>
                                          <p:spTgt spid="8"/>
                                        </p:tgtEl>
                                        <p:attrNameLst>
                                          <p:attrName>ppt_h</p:attrName>
                                        </p:attrNameLst>
                                      </p:cBhvr>
                                      <p:tavLst>
                                        <p:tav tm="0">
                                          <p:val>
                                            <p:strVal val="ppt_h"/>
                                          </p:val>
                                        </p:tav>
                                        <p:tav tm="100000">
                                          <p:val>
                                            <p:fltVal val="0"/>
                                          </p:val>
                                        </p:tav>
                                      </p:tavLst>
                                    </p:anim>
                                    <p:animEffect transition="out" filter="fade">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xit" presetSubtype="21" fill="hold" nodeType="clickEffect">
                                  <p:stCondLst>
                                    <p:cond delay="0"/>
                                  </p:stCondLst>
                                  <p:childTnLst>
                                    <p:animEffect transition="out" filter="barn(inVertical)">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31" presetClass="exit" presetSubtype="0" fill="hold" nodeType="clickEffect">
                                  <p:stCondLst>
                                    <p:cond delay="0"/>
                                  </p:stCondLst>
                                  <p:childTnLst>
                                    <p:anim calcmode="lin" valueType="num">
                                      <p:cBhvr>
                                        <p:cTn id="35" dur="1000"/>
                                        <p:tgtEl>
                                          <p:spTgt spid="3"/>
                                        </p:tgtEl>
                                        <p:attrNameLst>
                                          <p:attrName>ppt_w</p:attrName>
                                        </p:attrNameLst>
                                      </p:cBhvr>
                                      <p:tavLst>
                                        <p:tav tm="0">
                                          <p:val>
                                            <p:strVal val="ppt_w"/>
                                          </p:val>
                                        </p:tav>
                                        <p:tav tm="100000">
                                          <p:val>
                                            <p:fltVal val="0"/>
                                          </p:val>
                                        </p:tav>
                                      </p:tavLst>
                                    </p:anim>
                                    <p:anim calcmode="lin" valueType="num">
                                      <p:cBhvr>
                                        <p:cTn id="36" dur="1000"/>
                                        <p:tgtEl>
                                          <p:spTgt spid="3"/>
                                        </p:tgtEl>
                                        <p:attrNameLst>
                                          <p:attrName>ppt_h</p:attrName>
                                        </p:attrNameLst>
                                      </p:cBhvr>
                                      <p:tavLst>
                                        <p:tav tm="0">
                                          <p:val>
                                            <p:strVal val="ppt_h"/>
                                          </p:val>
                                        </p:tav>
                                        <p:tav tm="100000">
                                          <p:val>
                                            <p:fltVal val="0"/>
                                          </p:val>
                                        </p:tav>
                                      </p:tavLst>
                                    </p:anim>
                                    <p:anim calcmode="lin" valueType="num">
                                      <p:cBhvr>
                                        <p:cTn id="37" dur="1000"/>
                                        <p:tgtEl>
                                          <p:spTgt spid="3"/>
                                        </p:tgtEl>
                                        <p:attrNameLst>
                                          <p:attrName>style.rotation</p:attrName>
                                        </p:attrNameLst>
                                      </p:cBhvr>
                                      <p:tavLst>
                                        <p:tav tm="0">
                                          <p:val>
                                            <p:fltVal val="0"/>
                                          </p:val>
                                        </p:tav>
                                        <p:tav tm="100000">
                                          <p:val>
                                            <p:fltVal val="90"/>
                                          </p:val>
                                        </p:tav>
                                      </p:tavLst>
                                    </p:anim>
                                    <p:animEffect transition="out" filter="fade">
                                      <p:cBhvr>
                                        <p:cTn id="38" dur="1000"/>
                                        <p:tgtEl>
                                          <p:spTgt spid="3"/>
                                        </p:tgtEl>
                                      </p:cBhvr>
                                    </p:animEffect>
                                    <p:set>
                                      <p:cBhvr>
                                        <p:cTn id="39"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Obraz 12" descr="Obraz zawierający samochód, siedzi, małe, jazda&#10;&#10;Opis wygenerowany automatycznie">
            <a:extLst>
              <a:ext uri="{FF2B5EF4-FFF2-40B4-BE49-F238E27FC236}">
                <a16:creationId xmlns:a16="http://schemas.microsoft.com/office/drawing/2014/main" id="{65CF8A97-5D09-4DC2-84C1-66263968C7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200" y="609600"/>
            <a:ext cx="10007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az 2">
            <a:extLst>
              <a:ext uri="{FF2B5EF4-FFF2-40B4-BE49-F238E27FC236}">
                <a16:creationId xmlns:a16="http://schemas.microsoft.com/office/drawing/2014/main" id="{11325D89-3358-421A-B7F9-2F6D0337B7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312738"/>
            <a:ext cx="407035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Obraz 3">
            <a:extLst>
              <a:ext uri="{FF2B5EF4-FFF2-40B4-BE49-F238E27FC236}">
                <a16:creationId xmlns:a16="http://schemas.microsoft.com/office/drawing/2014/main" id="{3550F7F2-0E31-4025-8E55-069AECC182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3429000"/>
            <a:ext cx="407035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a:extLst>
              <a:ext uri="{FF2B5EF4-FFF2-40B4-BE49-F238E27FC236}">
                <a16:creationId xmlns:a16="http://schemas.microsoft.com/office/drawing/2014/main" id="{A172D5BA-AE14-48F6-94DB-2446FCB16F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9575" y="3429000"/>
            <a:ext cx="4071938"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az 5">
            <a:extLst>
              <a:ext uri="{FF2B5EF4-FFF2-40B4-BE49-F238E27FC236}">
                <a16:creationId xmlns:a16="http://schemas.microsoft.com/office/drawing/2014/main" id="{CDCF87D8-AA87-48E6-A78B-057AE0AA7A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063" y="3429000"/>
            <a:ext cx="4071937"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6">
            <a:extLst>
              <a:ext uri="{FF2B5EF4-FFF2-40B4-BE49-F238E27FC236}">
                <a16:creationId xmlns:a16="http://schemas.microsoft.com/office/drawing/2014/main" id="{25C0BADC-ECE2-40FD-B368-748B772634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25" y="15875"/>
            <a:ext cx="4071938"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braz 7">
            <a:extLst>
              <a:ext uri="{FF2B5EF4-FFF2-40B4-BE49-F238E27FC236}">
                <a16:creationId xmlns:a16="http://schemas.microsoft.com/office/drawing/2014/main" id="{7B4D2721-E829-4192-A05F-D38B1F112F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063" y="15875"/>
            <a:ext cx="4071937"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xit" presetSubtype="32" fill="hold" nodeType="clickEffect">
                                  <p:stCondLst>
                                    <p:cond delay="0"/>
                                  </p:stCondLst>
                                  <p:childTnLst>
                                    <p:animEffect transition="out" filter="circle(out)">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xit" presetSubtype="0" fill="hold" nodeType="clickEffect">
                                  <p:stCondLst>
                                    <p:cond delay="0"/>
                                  </p:stCondLst>
                                  <p:childTnLst>
                                    <p:animEffect transition="out" filter="fade">
                                      <p:cBhvr>
                                        <p:cTn id="11" dur="2000"/>
                                        <p:tgtEl>
                                          <p:spTgt spid="5"/>
                                        </p:tgtEl>
                                      </p:cBhvr>
                                    </p:animEffect>
                                    <p:anim calcmode="lin" valueType="num">
                                      <p:cBhvr>
                                        <p:cTn id="12"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5"/>
                                        </p:tgtEl>
                                        <p:attrNameLst>
                                          <p:attrName>ppt_h</p:attrName>
                                        </p:attrNameLst>
                                      </p:cBhvr>
                                      <p:tavLst>
                                        <p:tav tm="0">
                                          <p:val>
                                            <p:strVal val="ppt_h"/>
                                          </p:val>
                                        </p:tav>
                                        <p:tav tm="100000">
                                          <p:val>
                                            <p:strVal val="ppt_h"/>
                                          </p:val>
                                        </p:tav>
                                      </p:tavLst>
                                    </p:anim>
                                    <p:set>
                                      <p:cBhvr>
                                        <p:cTn id="14" dur="1" fill="hold">
                                          <p:stCondLst>
                                            <p:cond delay="1999"/>
                                          </p:stCondLst>
                                        </p:cTn>
                                        <p:tgtEl>
                                          <p:spTgt spid="5"/>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xit" presetSubtype="1" fill="hold" nodeType="clickEffect">
                                  <p:stCondLst>
                                    <p:cond delay="0"/>
                                  </p:stCondLst>
                                  <p:childTnLst>
                                    <p:animEffect transition="out" filter="wheel(1)">
                                      <p:cBhvr>
                                        <p:cTn id="18" dur="2000"/>
                                        <p:tgtEl>
                                          <p:spTgt spid="7"/>
                                        </p:tgtEl>
                                      </p:cBhvr>
                                    </p:animEffect>
                                    <p:set>
                                      <p:cBhvr>
                                        <p:cTn id="19" dur="1" fill="hold">
                                          <p:stCondLst>
                                            <p:cond delay="1999"/>
                                          </p:stCondLst>
                                        </p:cTn>
                                        <p:tgtEl>
                                          <p:spTgt spid="7"/>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xit" presetSubtype="32" fill="hold" nodeType="clickEffect">
                                  <p:stCondLst>
                                    <p:cond delay="0"/>
                                  </p:stCondLst>
                                  <p:childTnLst>
                                    <p:anim calcmode="lin" valueType="num">
                                      <p:cBhvr>
                                        <p:cTn id="23" dur="500"/>
                                        <p:tgtEl>
                                          <p:spTgt spid="8"/>
                                        </p:tgtEl>
                                        <p:attrNameLst>
                                          <p:attrName>ppt_w</p:attrName>
                                        </p:attrNameLst>
                                      </p:cBhvr>
                                      <p:tavLst>
                                        <p:tav tm="0">
                                          <p:val>
                                            <p:strVal val="ppt_w"/>
                                          </p:val>
                                        </p:tav>
                                        <p:tav tm="100000">
                                          <p:val>
                                            <p:fltVal val="0"/>
                                          </p:val>
                                        </p:tav>
                                      </p:tavLst>
                                    </p:anim>
                                    <p:anim calcmode="lin" valueType="num">
                                      <p:cBhvr>
                                        <p:cTn id="24" dur="500"/>
                                        <p:tgtEl>
                                          <p:spTgt spid="8"/>
                                        </p:tgtEl>
                                        <p:attrNameLst>
                                          <p:attrName>ppt_h</p:attrName>
                                        </p:attrNameLst>
                                      </p:cBhvr>
                                      <p:tavLst>
                                        <p:tav tm="0">
                                          <p:val>
                                            <p:strVal val="ppt_h"/>
                                          </p:val>
                                        </p:tav>
                                        <p:tav tm="100000">
                                          <p:val>
                                            <p:fltVal val="0"/>
                                          </p:val>
                                        </p:tav>
                                      </p:tavLst>
                                    </p:anim>
                                    <p:animEffect transition="out" filter="fade">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xit" presetSubtype="21" fill="hold" nodeType="clickEffect">
                                  <p:stCondLst>
                                    <p:cond delay="0"/>
                                  </p:stCondLst>
                                  <p:childTnLst>
                                    <p:animEffect transition="out" filter="barn(inVertical)">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31" presetClass="exit" presetSubtype="0" fill="hold" nodeType="clickEffect">
                                  <p:stCondLst>
                                    <p:cond delay="0"/>
                                  </p:stCondLst>
                                  <p:childTnLst>
                                    <p:anim calcmode="lin" valueType="num">
                                      <p:cBhvr>
                                        <p:cTn id="35" dur="1000"/>
                                        <p:tgtEl>
                                          <p:spTgt spid="3"/>
                                        </p:tgtEl>
                                        <p:attrNameLst>
                                          <p:attrName>ppt_w</p:attrName>
                                        </p:attrNameLst>
                                      </p:cBhvr>
                                      <p:tavLst>
                                        <p:tav tm="0">
                                          <p:val>
                                            <p:strVal val="ppt_w"/>
                                          </p:val>
                                        </p:tav>
                                        <p:tav tm="100000">
                                          <p:val>
                                            <p:fltVal val="0"/>
                                          </p:val>
                                        </p:tav>
                                      </p:tavLst>
                                    </p:anim>
                                    <p:anim calcmode="lin" valueType="num">
                                      <p:cBhvr>
                                        <p:cTn id="36" dur="1000"/>
                                        <p:tgtEl>
                                          <p:spTgt spid="3"/>
                                        </p:tgtEl>
                                        <p:attrNameLst>
                                          <p:attrName>ppt_h</p:attrName>
                                        </p:attrNameLst>
                                      </p:cBhvr>
                                      <p:tavLst>
                                        <p:tav tm="0">
                                          <p:val>
                                            <p:strVal val="ppt_h"/>
                                          </p:val>
                                        </p:tav>
                                        <p:tav tm="100000">
                                          <p:val>
                                            <p:fltVal val="0"/>
                                          </p:val>
                                        </p:tav>
                                      </p:tavLst>
                                    </p:anim>
                                    <p:anim calcmode="lin" valueType="num">
                                      <p:cBhvr>
                                        <p:cTn id="37" dur="1000"/>
                                        <p:tgtEl>
                                          <p:spTgt spid="3"/>
                                        </p:tgtEl>
                                        <p:attrNameLst>
                                          <p:attrName>style.rotation</p:attrName>
                                        </p:attrNameLst>
                                      </p:cBhvr>
                                      <p:tavLst>
                                        <p:tav tm="0">
                                          <p:val>
                                            <p:fltVal val="0"/>
                                          </p:val>
                                        </p:tav>
                                        <p:tav tm="100000">
                                          <p:val>
                                            <p:fltVal val="90"/>
                                          </p:val>
                                        </p:tav>
                                      </p:tavLst>
                                    </p:anim>
                                    <p:animEffect transition="out" filter="fade">
                                      <p:cBhvr>
                                        <p:cTn id="38" dur="1000"/>
                                        <p:tgtEl>
                                          <p:spTgt spid="3"/>
                                        </p:tgtEl>
                                      </p:cBhvr>
                                    </p:animEffect>
                                    <p:set>
                                      <p:cBhvr>
                                        <p:cTn id="39"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descr="Obraz zawierający samochód, wewnątrz, czerwony, dziecko&#10;&#10;Opis wygenerowany automatycznie">
            <a:extLst>
              <a:ext uri="{FF2B5EF4-FFF2-40B4-BE49-F238E27FC236}">
                <a16:creationId xmlns:a16="http://schemas.microsoft.com/office/drawing/2014/main" id="{2EA77823-ED69-46DA-8703-E90FD08D13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137" y="1191386"/>
            <a:ext cx="8844549" cy="4969029"/>
          </a:xfrm>
          <a:prstGeom prst="rect">
            <a:avLst/>
          </a:prstGeom>
        </p:spPr>
      </p:pic>
      <p:pic>
        <p:nvPicPr>
          <p:cNvPr id="4098" name="Obraz 11" descr="Obraz zawierający stół, różny, żółty, pociąg&#10;&#10;Opis wygenerowany automatycznie">
            <a:extLst>
              <a:ext uri="{FF2B5EF4-FFF2-40B4-BE49-F238E27FC236}">
                <a16:creationId xmlns:a16="http://schemas.microsoft.com/office/drawing/2014/main" id="{31AC2280-795E-414B-83B2-41D19A252F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527" y="1191386"/>
            <a:ext cx="9771002" cy="4969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az 2" descr="Obraz zawierający rysunek&#10;&#10;Opis wygenerowany automatycznie">
            <a:extLst>
              <a:ext uri="{FF2B5EF4-FFF2-40B4-BE49-F238E27FC236}">
                <a16:creationId xmlns:a16="http://schemas.microsoft.com/office/drawing/2014/main" id="{D07A758E-B3BF-43E9-B323-DC5D1A8992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0909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Obraz 3" descr="Obraz zawierający rysunek&#10;&#10;Opis wygenerowany automatycznie">
            <a:extLst>
              <a:ext uri="{FF2B5EF4-FFF2-40B4-BE49-F238E27FC236}">
                <a16:creationId xmlns:a16="http://schemas.microsoft.com/office/drawing/2014/main" id="{3DD499C5-80AF-4DB1-9367-23B26B9A89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0988" y="0"/>
            <a:ext cx="4089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descr="Obraz zawierający rysunek&#10;&#10;Opis wygenerowany automatycznie">
            <a:extLst>
              <a:ext uri="{FF2B5EF4-FFF2-40B4-BE49-F238E27FC236}">
                <a16:creationId xmlns:a16="http://schemas.microsoft.com/office/drawing/2014/main" id="{FEED3FC2-B50B-459E-B9E6-AC01403F49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0"/>
            <a:ext cx="409098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az 5" descr="Obraz zawierający rysunek&#10;&#10;Opis wygenerowany automatycznie">
            <a:extLst>
              <a:ext uri="{FF2B5EF4-FFF2-40B4-BE49-F238E27FC236}">
                <a16:creationId xmlns:a16="http://schemas.microsoft.com/office/drawing/2014/main" id="{0C4AE5DB-4D37-448E-9EAD-C31FDEE34F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3429000"/>
            <a:ext cx="409098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6" descr="Obraz zawierający rysunek&#10;&#10;Opis wygenerowany automatycznie">
            <a:extLst>
              <a:ext uri="{FF2B5EF4-FFF2-40B4-BE49-F238E27FC236}">
                <a16:creationId xmlns:a16="http://schemas.microsoft.com/office/drawing/2014/main" id="{DDC766E9-8BCD-4B14-BD85-830C8C0082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0988" y="3429000"/>
            <a:ext cx="4089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braz 7" descr="Obraz zawierający rysunek&#10;&#10;Opis wygenerowany automatycznie">
            <a:extLst>
              <a:ext uri="{FF2B5EF4-FFF2-40B4-BE49-F238E27FC236}">
                <a16:creationId xmlns:a16="http://schemas.microsoft.com/office/drawing/2014/main" id="{DBFFEF4E-8587-4ED6-B8FD-2B3743A6E0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40909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xit" presetSubtype="1" fill="hold" nodeType="clickEffect">
                                  <p:stCondLst>
                                    <p:cond delay="0"/>
                                  </p:stCondLst>
                                  <p:childTnLst>
                                    <p:animEffect transition="out" filter="wheel(1)">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4" fill="hold" nodeType="clickEffect">
                                  <p:stCondLst>
                                    <p:cond delay="0"/>
                                  </p:stCondLst>
                                  <p:childTnLst>
                                    <p:animEffect transition="out" filter="wipe(down)">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xit" presetSubtype="1" fill="hold" nodeType="clickEffect">
                                  <p:stCondLst>
                                    <p:cond delay="0"/>
                                  </p:stCondLst>
                                  <p:childTnLst>
                                    <p:animEffect transition="out" filter="wheel(1)">
                                      <p:cBhvr>
                                        <p:cTn id="16" dur="2000"/>
                                        <p:tgtEl>
                                          <p:spTgt spid="5"/>
                                        </p:tgtEl>
                                      </p:cBhvr>
                                    </p:animEffect>
                                    <p:set>
                                      <p:cBhvr>
                                        <p:cTn id="17" dur="1" fill="hold">
                                          <p:stCondLst>
                                            <p:cond delay="1999"/>
                                          </p:stCondLst>
                                        </p:cTn>
                                        <p:tgtEl>
                                          <p:spTgt spid="5"/>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xit" presetSubtype="32" fill="hold" nodeType="clickEffect">
                                  <p:stCondLst>
                                    <p:cond delay="0"/>
                                  </p:stCondLst>
                                  <p:childTnLst>
                                    <p:animEffect transition="out" filter="circle(out)">
                                      <p:cBhvr>
                                        <p:cTn id="21" dur="2000"/>
                                        <p:tgtEl>
                                          <p:spTgt spid="8"/>
                                        </p:tgtEl>
                                      </p:cBhvr>
                                    </p:animEffect>
                                    <p:set>
                                      <p:cBhvr>
                                        <p:cTn id="22" dur="1" fill="hold">
                                          <p:stCondLst>
                                            <p:cond delay="1999"/>
                                          </p:stCondLst>
                                        </p:cTn>
                                        <p:tgtEl>
                                          <p:spTgt spid="8"/>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5" presetClass="exit" presetSubtype="0" fill="hold" nodeType="clickEffect">
                                  <p:stCondLst>
                                    <p:cond delay="0"/>
                                  </p:stCondLst>
                                  <p:childTnLst>
                                    <p:animEffect transition="out" filter="fade">
                                      <p:cBhvr>
                                        <p:cTn id="26" dur="2000"/>
                                        <p:tgtEl>
                                          <p:spTgt spid="4"/>
                                        </p:tgtEl>
                                      </p:cBhvr>
                                    </p:animEffect>
                                    <p:anim calcmode="lin" valueType="num">
                                      <p:cBhvr>
                                        <p:cTn id="27"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8" dur="2000"/>
                                        <p:tgtEl>
                                          <p:spTgt spid="4"/>
                                        </p:tgtEl>
                                        <p:attrNameLst>
                                          <p:attrName>ppt_h</p:attrName>
                                        </p:attrNameLst>
                                      </p:cBhvr>
                                      <p:tavLst>
                                        <p:tav tm="0">
                                          <p:val>
                                            <p:strVal val="ppt_h"/>
                                          </p:val>
                                        </p:tav>
                                        <p:tav tm="100000">
                                          <p:val>
                                            <p:strVal val="ppt_h"/>
                                          </p:val>
                                        </p:tav>
                                      </p:tavLst>
                                    </p:anim>
                                    <p:set>
                                      <p:cBhvr>
                                        <p:cTn id="29" dur="1" fill="hold">
                                          <p:stCondLst>
                                            <p:cond delay="1999"/>
                                          </p:stCondLst>
                                        </p:cTn>
                                        <p:tgtEl>
                                          <p:spTgt spid="4"/>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1" presetClass="exit" presetSubtype="1" fill="hold" nodeType="clickEffect">
                                  <p:stCondLst>
                                    <p:cond delay="0"/>
                                  </p:stCondLst>
                                  <p:childTnLst>
                                    <p:animEffect transition="out" filter="wheel(1)">
                                      <p:cBhvr>
                                        <p:cTn id="33" dur="2000"/>
                                        <p:tgtEl>
                                          <p:spTgt spid="7"/>
                                        </p:tgtEl>
                                      </p:cBhvr>
                                    </p:animEffect>
                                    <p:set>
                                      <p:cBhvr>
                                        <p:cTn id="34"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descr="Obraz zawierający samochód, mężczyzna, trzymający, siedzi&#10;&#10;Opis wygenerowany automatycznie">
            <a:extLst>
              <a:ext uri="{FF2B5EF4-FFF2-40B4-BE49-F238E27FC236}">
                <a16:creationId xmlns:a16="http://schemas.microsoft.com/office/drawing/2014/main" id="{86B092E5-33BD-4E5E-9BFE-BB32710303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8629" y="872198"/>
            <a:ext cx="8798750" cy="4825217"/>
          </a:xfrm>
          <a:prstGeom prst="rect">
            <a:avLst/>
          </a:prstGeom>
        </p:spPr>
      </p:pic>
      <p:pic>
        <p:nvPicPr>
          <p:cNvPr id="5122" name="Obraz 11" descr="Obraz zawierający stół, różny, żółty, pociąg&#10;&#10;Opis wygenerowany automatycznie">
            <a:extLst>
              <a:ext uri="{FF2B5EF4-FFF2-40B4-BE49-F238E27FC236}">
                <a16:creationId xmlns:a16="http://schemas.microsoft.com/office/drawing/2014/main" id="{D10A7A00-043F-41CF-9CF8-5A0524BA97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268" y="872198"/>
            <a:ext cx="9866056" cy="5359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az 2" descr="Obraz zawierający rysunek&#10;&#10;Opis wygenerowany automatycznie">
            <a:extLst>
              <a:ext uri="{FF2B5EF4-FFF2-40B4-BE49-F238E27FC236}">
                <a16:creationId xmlns:a16="http://schemas.microsoft.com/office/drawing/2014/main" id="{D1EABDAA-609A-4287-86F5-3C10A0349F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197"/>
            <a:ext cx="40909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Obraz 3" descr="Obraz zawierający rysunek&#10;&#10;Opis wygenerowany automatycznie">
            <a:extLst>
              <a:ext uri="{FF2B5EF4-FFF2-40B4-BE49-F238E27FC236}">
                <a16:creationId xmlns:a16="http://schemas.microsoft.com/office/drawing/2014/main" id="{3B7FC11F-26D0-4990-9885-EF637A189E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0988" y="123093"/>
            <a:ext cx="4089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descr="Obraz zawierający rysunek&#10;&#10;Opis wygenerowany automatycznie">
            <a:extLst>
              <a:ext uri="{FF2B5EF4-FFF2-40B4-BE49-F238E27FC236}">
                <a16:creationId xmlns:a16="http://schemas.microsoft.com/office/drawing/2014/main" id="{B85A70B2-3C9E-48B3-8758-1E9231C4AD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0"/>
            <a:ext cx="409098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az 5" descr="Obraz zawierający rysunek&#10;&#10;Opis wygenerowany automatycznie">
            <a:extLst>
              <a:ext uri="{FF2B5EF4-FFF2-40B4-BE49-F238E27FC236}">
                <a16:creationId xmlns:a16="http://schemas.microsoft.com/office/drawing/2014/main" id="{A73375D5-E58F-4AF0-B3BB-0B41312652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3429000"/>
            <a:ext cx="409098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6" descr="Obraz zawierający rysunek&#10;&#10;Opis wygenerowany automatycznie">
            <a:extLst>
              <a:ext uri="{FF2B5EF4-FFF2-40B4-BE49-F238E27FC236}">
                <a16:creationId xmlns:a16="http://schemas.microsoft.com/office/drawing/2014/main" id="{0A5FA9B2-F6AC-4793-80C9-E2C2B22499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0988" y="3444753"/>
            <a:ext cx="4089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braz 7" descr="Obraz zawierający rysunek&#10;&#10;Opis wygenerowany automatycznie">
            <a:extLst>
              <a:ext uri="{FF2B5EF4-FFF2-40B4-BE49-F238E27FC236}">
                <a16:creationId xmlns:a16="http://schemas.microsoft.com/office/drawing/2014/main" id="{0AAF9591-95B3-4760-8B10-F3E2937815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40909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xit" presetSubtype="1" fill="hold" nodeType="clickEffect">
                                  <p:stCondLst>
                                    <p:cond delay="0"/>
                                  </p:stCondLst>
                                  <p:childTnLst>
                                    <p:animEffect transition="out" filter="wheel(1)">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4" fill="hold" nodeType="clickEffect">
                                  <p:stCondLst>
                                    <p:cond delay="0"/>
                                  </p:stCondLst>
                                  <p:childTnLst>
                                    <p:animEffect transition="out" filter="wipe(down)">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xit" presetSubtype="1" fill="hold" nodeType="clickEffect">
                                  <p:stCondLst>
                                    <p:cond delay="0"/>
                                  </p:stCondLst>
                                  <p:childTnLst>
                                    <p:animEffect transition="out" filter="wheel(1)">
                                      <p:cBhvr>
                                        <p:cTn id="16" dur="2000"/>
                                        <p:tgtEl>
                                          <p:spTgt spid="5"/>
                                        </p:tgtEl>
                                      </p:cBhvr>
                                    </p:animEffect>
                                    <p:set>
                                      <p:cBhvr>
                                        <p:cTn id="17" dur="1" fill="hold">
                                          <p:stCondLst>
                                            <p:cond delay="1999"/>
                                          </p:stCondLst>
                                        </p:cTn>
                                        <p:tgtEl>
                                          <p:spTgt spid="5"/>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xit" presetSubtype="32" fill="hold" nodeType="clickEffect">
                                  <p:stCondLst>
                                    <p:cond delay="0"/>
                                  </p:stCondLst>
                                  <p:childTnLst>
                                    <p:animEffect transition="out" filter="circle(out)">
                                      <p:cBhvr>
                                        <p:cTn id="21" dur="2000"/>
                                        <p:tgtEl>
                                          <p:spTgt spid="8"/>
                                        </p:tgtEl>
                                      </p:cBhvr>
                                    </p:animEffect>
                                    <p:set>
                                      <p:cBhvr>
                                        <p:cTn id="22" dur="1" fill="hold">
                                          <p:stCondLst>
                                            <p:cond delay="1999"/>
                                          </p:stCondLst>
                                        </p:cTn>
                                        <p:tgtEl>
                                          <p:spTgt spid="8"/>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5" presetClass="exit" presetSubtype="0" fill="hold" nodeType="clickEffect">
                                  <p:stCondLst>
                                    <p:cond delay="0"/>
                                  </p:stCondLst>
                                  <p:childTnLst>
                                    <p:animEffect transition="out" filter="fade">
                                      <p:cBhvr>
                                        <p:cTn id="26" dur="2000"/>
                                        <p:tgtEl>
                                          <p:spTgt spid="4"/>
                                        </p:tgtEl>
                                      </p:cBhvr>
                                    </p:animEffect>
                                    <p:anim calcmode="lin" valueType="num">
                                      <p:cBhvr>
                                        <p:cTn id="27"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8" dur="2000"/>
                                        <p:tgtEl>
                                          <p:spTgt spid="4"/>
                                        </p:tgtEl>
                                        <p:attrNameLst>
                                          <p:attrName>ppt_h</p:attrName>
                                        </p:attrNameLst>
                                      </p:cBhvr>
                                      <p:tavLst>
                                        <p:tav tm="0">
                                          <p:val>
                                            <p:strVal val="ppt_h"/>
                                          </p:val>
                                        </p:tav>
                                        <p:tav tm="100000">
                                          <p:val>
                                            <p:strVal val="ppt_h"/>
                                          </p:val>
                                        </p:tav>
                                      </p:tavLst>
                                    </p:anim>
                                    <p:set>
                                      <p:cBhvr>
                                        <p:cTn id="29" dur="1" fill="hold">
                                          <p:stCondLst>
                                            <p:cond delay="1999"/>
                                          </p:stCondLst>
                                        </p:cTn>
                                        <p:tgtEl>
                                          <p:spTgt spid="4"/>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1" presetClass="exit" presetSubtype="1" fill="hold" nodeType="clickEffect">
                                  <p:stCondLst>
                                    <p:cond delay="0"/>
                                  </p:stCondLst>
                                  <p:childTnLst>
                                    <p:animEffect transition="out" filter="wheel(1)">
                                      <p:cBhvr>
                                        <p:cTn id="33" dur="2000"/>
                                        <p:tgtEl>
                                          <p:spTgt spid="7"/>
                                        </p:tgtEl>
                                      </p:cBhvr>
                                    </p:animEffect>
                                    <p:set>
                                      <p:cBhvr>
                                        <p:cTn id="34" dur="1" fill="hold">
                                          <p:stCondLst>
                                            <p:cond delay="1999"/>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1" presetClass="exit" presetSubtype="1" fill="hold" nodeType="clickEffect">
                                  <p:stCondLst>
                                    <p:cond delay="0"/>
                                  </p:stCondLst>
                                  <p:childTnLst>
                                    <p:animEffect transition="out" filter="wheel(1)">
                                      <p:cBhvr>
                                        <p:cTn id="38" dur="2000"/>
                                        <p:tgtEl>
                                          <p:spTgt spid="5122"/>
                                        </p:tgtEl>
                                      </p:cBhvr>
                                    </p:animEffect>
                                    <p:set>
                                      <p:cBhvr>
                                        <p:cTn id="39" dur="1" fill="hold">
                                          <p:stCondLst>
                                            <p:cond delay="1999"/>
                                          </p:stCondLst>
                                        </p:cTn>
                                        <p:tgtEl>
                                          <p:spTgt spid="5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Obraz zawierający zewnętrzne, budynek, samochód, ciężarówka&#10;&#10;Opis wygenerowany automatycznie">
            <a:extLst>
              <a:ext uri="{FF2B5EF4-FFF2-40B4-BE49-F238E27FC236}">
                <a16:creationId xmlns:a16="http://schemas.microsoft.com/office/drawing/2014/main" id="{3F4A74D3-3467-47BB-A75B-F9AAE4D015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416" y="1273859"/>
            <a:ext cx="10053730" cy="5495240"/>
          </a:xfrm>
          <a:prstGeom prst="rect">
            <a:avLst/>
          </a:prstGeom>
        </p:spPr>
      </p:pic>
      <p:pic>
        <p:nvPicPr>
          <p:cNvPr id="6" name="Obraz 5" descr="Obraz zawierający wewnątrz, wiele, duży, żywność&#10;&#10;Opis wygenerowany automatycznie">
            <a:extLst>
              <a:ext uri="{FF2B5EF4-FFF2-40B4-BE49-F238E27FC236}">
                <a16:creationId xmlns:a16="http://schemas.microsoft.com/office/drawing/2014/main" id="{CEC4EE9A-B72B-4C7E-B604-12FBF3A8AC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611" y="1265469"/>
            <a:ext cx="10214201" cy="5495240"/>
          </a:xfrm>
          <a:prstGeom prst="rect">
            <a:avLst/>
          </a:prstGeom>
        </p:spPr>
      </p:pic>
      <p:pic>
        <p:nvPicPr>
          <p:cNvPr id="5" name="Obraz 4" descr="Obraz zawierający lustro&#10;&#10;Opis wygenerowany automatycznie">
            <a:extLst>
              <a:ext uri="{FF2B5EF4-FFF2-40B4-BE49-F238E27FC236}">
                <a16:creationId xmlns:a16="http://schemas.microsoft.com/office/drawing/2014/main" id="{24DD2BF9-5F5A-42EF-80CC-500B355B10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92" y="31749"/>
            <a:ext cx="43576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6" descr="Obraz zawierający rysunek&#10;&#10;Opis wygenerowany automatycznie">
            <a:extLst>
              <a:ext uri="{FF2B5EF4-FFF2-40B4-BE49-F238E27FC236}">
                <a16:creationId xmlns:a16="http://schemas.microsoft.com/office/drawing/2014/main" id="{61F1BB86-6431-490C-B47E-79A71CBCF8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61" y="11111"/>
            <a:ext cx="4406180" cy="3593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descr="Obraz zawierający gra, sport, stół&#10;&#10;Opis wygenerowany automatycznie">
            <a:extLst>
              <a:ext uri="{FF2B5EF4-FFF2-40B4-BE49-F238E27FC236}">
                <a16:creationId xmlns:a16="http://schemas.microsoft.com/office/drawing/2014/main" id="{3D687E28-EA2D-4177-B060-04E89A99B7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3564" y="671907"/>
            <a:ext cx="3760788"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Obraz 14" descr="Obraz zawierający rysunek&#10;&#10;Opis wygenerowany automatycznie">
            <a:extLst>
              <a:ext uri="{FF2B5EF4-FFF2-40B4-BE49-F238E27FC236}">
                <a16:creationId xmlns:a16="http://schemas.microsoft.com/office/drawing/2014/main" id="{905A1BA1-2C89-45C4-8E94-AB004100AC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8718" y="104775"/>
            <a:ext cx="4657725"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Obraz 16" descr="Obraz zawierający gra, stół&#10;&#10;Opis wygenerowany automatycznie">
            <a:extLst>
              <a:ext uri="{FF2B5EF4-FFF2-40B4-BE49-F238E27FC236}">
                <a16:creationId xmlns:a16="http://schemas.microsoft.com/office/drawing/2014/main" id="{C0573523-2328-4920-810D-31D1B6D056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93326" y="9524"/>
            <a:ext cx="39243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Obraz 18" descr="Obraz zawierający rysunek&#10;&#10;Opis wygenerowany automatycznie">
            <a:extLst>
              <a:ext uri="{FF2B5EF4-FFF2-40B4-BE49-F238E27FC236}">
                <a16:creationId xmlns:a16="http://schemas.microsoft.com/office/drawing/2014/main" id="{A4518D92-A1C3-41BA-B8ED-A1BE1FBF4E4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01403" y="88104"/>
            <a:ext cx="4130675"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Obraz 20" descr="Obraz zawierający stół&#10;&#10;Opis wygenerowany automatycznie">
            <a:extLst>
              <a:ext uri="{FF2B5EF4-FFF2-40B4-BE49-F238E27FC236}">
                <a16:creationId xmlns:a16="http://schemas.microsoft.com/office/drawing/2014/main" id="{5886C9FB-0AB4-44D6-AA35-2F6F63E1FC9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388" y="3397250"/>
            <a:ext cx="4064001" cy="411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Obraz 22" descr="Obraz zawierający obiekt, rysunek, mężczyzna, znak&#10;&#10;Opis wygenerowany automatycznie">
            <a:extLst>
              <a:ext uri="{FF2B5EF4-FFF2-40B4-BE49-F238E27FC236}">
                <a16:creationId xmlns:a16="http://schemas.microsoft.com/office/drawing/2014/main" id="{B994ADD5-435D-4040-9B97-7351C6DEB46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411" y="3631857"/>
            <a:ext cx="4216401"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Obraz 24" descr="Obraz zawierający zdjęcie, szkło&#10;&#10;Opis wygenerowany automatycznie">
            <a:extLst>
              <a:ext uri="{FF2B5EF4-FFF2-40B4-BE49-F238E27FC236}">
                <a16:creationId xmlns:a16="http://schemas.microsoft.com/office/drawing/2014/main" id="{00573B04-FD35-4032-859D-5C045A72F86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87468" y="3514039"/>
            <a:ext cx="4498975" cy="3840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Obraz 26" descr="Obraz zawierający rysunek, żywność&#10;&#10;Opis wygenerowany automatycznie">
            <a:extLst>
              <a:ext uri="{FF2B5EF4-FFF2-40B4-BE49-F238E27FC236}">
                <a16:creationId xmlns:a16="http://schemas.microsoft.com/office/drawing/2014/main" id="{98374CDF-DFC2-435C-8F7A-B98940E8FE7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20445" y="3617296"/>
            <a:ext cx="4457700"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Obraz 28" descr="Obraz zawierający stół&#10;&#10;Opis wygenerowany automatycznie">
            <a:extLst>
              <a:ext uri="{FF2B5EF4-FFF2-40B4-BE49-F238E27FC236}">
                <a16:creationId xmlns:a16="http://schemas.microsoft.com/office/drawing/2014/main" id="{E4130267-02E5-4F5E-AC96-63DF05BA01A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96504" y="3528218"/>
            <a:ext cx="3852862" cy="3809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Obraz 30">
            <a:extLst>
              <a:ext uri="{FF2B5EF4-FFF2-40B4-BE49-F238E27FC236}">
                <a16:creationId xmlns:a16="http://schemas.microsoft.com/office/drawing/2014/main" id="{A3CFF1F9-8FE6-4AA8-A1AF-4EA17B4682D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75599" y="3687195"/>
            <a:ext cx="4216401" cy="3539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21" fill="hold" nodeType="clickEffect">
                                  <p:stCondLst>
                                    <p:cond delay="0"/>
                                  </p:stCondLst>
                                  <p:childTnLst>
                                    <p:animEffect transition="out" filter="barn(inVertic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xit" presetSubtype="0" fill="hold" nodeType="clickEffect">
                                  <p:stCondLst>
                                    <p:cond delay="0"/>
                                  </p:stCondLst>
                                  <p:childTnLst>
                                    <p:anim calcmode="lin" valueType="num">
                                      <p:cBhvr>
                                        <p:cTn id="11" dur="1000"/>
                                        <p:tgtEl>
                                          <p:spTgt spid="5"/>
                                        </p:tgtEl>
                                        <p:attrNameLst>
                                          <p:attrName>ppt_w</p:attrName>
                                        </p:attrNameLst>
                                      </p:cBhvr>
                                      <p:tavLst>
                                        <p:tav tm="0">
                                          <p:val>
                                            <p:strVal val="ppt_w"/>
                                          </p:val>
                                        </p:tav>
                                        <p:tav tm="100000">
                                          <p:val>
                                            <p:fltVal val="0"/>
                                          </p:val>
                                        </p:tav>
                                      </p:tavLst>
                                    </p:anim>
                                    <p:anim calcmode="lin" valueType="num">
                                      <p:cBhvr>
                                        <p:cTn id="12" dur="1000"/>
                                        <p:tgtEl>
                                          <p:spTgt spid="5"/>
                                        </p:tgtEl>
                                        <p:attrNameLst>
                                          <p:attrName>ppt_h</p:attrName>
                                        </p:attrNameLst>
                                      </p:cBhvr>
                                      <p:tavLst>
                                        <p:tav tm="0">
                                          <p:val>
                                            <p:strVal val="ppt_h"/>
                                          </p:val>
                                        </p:tav>
                                        <p:tav tm="100000">
                                          <p:val>
                                            <p:fltVal val="0"/>
                                          </p:val>
                                        </p:tav>
                                      </p:tavLst>
                                    </p:anim>
                                    <p:anim calcmode="lin" valueType="num">
                                      <p:cBhvr>
                                        <p:cTn id="13" dur="1000"/>
                                        <p:tgtEl>
                                          <p:spTgt spid="5"/>
                                        </p:tgtEl>
                                        <p:attrNameLst>
                                          <p:attrName>style.rotation</p:attrName>
                                        </p:attrNameLst>
                                      </p:cBhvr>
                                      <p:tavLst>
                                        <p:tav tm="0">
                                          <p:val>
                                            <p:fltVal val="0"/>
                                          </p:val>
                                        </p:tav>
                                        <p:tav tm="100000">
                                          <p:val>
                                            <p:fltVal val="90"/>
                                          </p:val>
                                        </p:tav>
                                      </p:tavLst>
                                    </p:anim>
                                    <p:animEffect transition="out" filter="fade">
                                      <p:cBhvr>
                                        <p:cTn id="14" dur="1000"/>
                                        <p:tgtEl>
                                          <p:spTgt spid="5"/>
                                        </p:tgtEl>
                                      </p:cBhvr>
                                    </p:animEffect>
                                    <p:set>
                                      <p:cBhvr>
                                        <p:cTn id="15" dur="1" fill="hold">
                                          <p:stCondLst>
                                            <p:cond delay="999"/>
                                          </p:stCondLst>
                                        </p:cTn>
                                        <p:tgtEl>
                                          <p:spTgt spid="5"/>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xit" presetSubtype="32" fill="hold" nodeType="clickEffect">
                                  <p:stCondLst>
                                    <p:cond delay="0"/>
                                  </p:stCondLst>
                                  <p:childTnLst>
                                    <p:animEffect transition="out" filter="circle(out)">
                                      <p:cBhvr>
                                        <p:cTn id="19" dur="2000"/>
                                        <p:tgtEl>
                                          <p:spTgt spid="15"/>
                                        </p:tgtEl>
                                      </p:cBhvr>
                                    </p:animEffect>
                                    <p:set>
                                      <p:cBhvr>
                                        <p:cTn id="20" dur="1" fill="hold">
                                          <p:stCondLst>
                                            <p:cond delay="1999"/>
                                          </p:stCondLst>
                                        </p:cTn>
                                        <p:tgtEl>
                                          <p:spTgt spid="15"/>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nodeType="clickEffect">
                                  <p:stCondLst>
                                    <p:cond delay="0"/>
                                  </p:stCondLst>
                                  <p:childTnLst>
                                    <p:set>
                                      <p:cBhvr>
                                        <p:cTn id="24" dur="1" fill="hold">
                                          <p:stCondLst>
                                            <p:cond delay="0"/>
                                          </p:stCondLst>
                                        </p:cTn>
                                        <p:tgtEl>
                                          <p:spTgt spid="11"/>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4" presetClass="exit" presetSubtype="10" fill="hold" nodeType="clickEffect">
                                  <p:stCondLst>
                                    <p:cond delay="0"/>
                                  </p:stCondLst>
                                  <p:childTnLst>
                                    <p:animEffect transition="out" filter="randombar(horizontal)">
                                      <p:cBhvr>
                                        <p:cTn id="28" dur="500"/>
                                        <p:tgtEl>
                                          <p:spTgt spid="19"/>
                                        </p:tgtEl>
                                      </p:cBhvr>
                                    </p:animEffect>
                                    <p:set>
                                      <p:cBhvr>
                                        <p:cTn id="29" dur="1" fill="hold">
                                          <p:stCondLst>
                                            <p:cond delay="499"/>
                                          </p:stCondLst>
                                        </p:cTn>
                                        <p:tgtEl>
                                          <p:spTgt spid="19"/>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xit" presetSubtype="21" fill="hold" nodeType="clickEffect">
                                  <p:stCondLst>
                                    <p:cond delay="0"/>
                                  </p:stCondLst>
                                  <p:childTnLst>
                                    <p:animEffect transition="out" filter="barn(inVertical)">
                                      <p:cBhvr>
                                        <p:cTn id="33" dur="500"/>
                                        <p:tgtEl>
                                          <p:spTgt spid="17"/>
                                        </p:tgtEl>
                                      </p:cBhvr>
                                    </p:animEffect>
                                    <p:set>
                                      <p:cBhvr>
                                        <p:cTn id="34" dur="1" fill="hold">
                                          <p:stCondLst>
                                            <p:cond delay="499"/>
                                          </p:stCondLst>
                                        </p:cTn>
                                        <p:tgtEl>
                                          <p:spTgt spid="17"/>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xit" presetSubtype="0" fill="hold" nodeType="clickEffect">
                                  <p:stCondLst>
                                    <p:cond delay="0"/>
                                  </p:stCondLst>
                                  <p:childTnLst>
                                    <p:animEffect transition="out" filter="fade">
                                      <p:cBhvr>
                                        <p:cTn id="38" dur="1000"/>
                                        <p:tgtEl>
                                          <p:spTgt spid="23"/>
                                        </p:tgtEl>
                                      </p:cBhvr>
                                    </p:animEffect>
                                    <p:anim calcmode="lin" valueType="num">
                                      <p:cBhvr>
                                        <p:cTn id="39" dur="1000"/>
                                        <p:tgtEl>
                                          <p:spTgt spid="23"/>
                                        </p:tgtEl>
                                        <p:attrNameLst>
                                          <p:attrName>ppt_x</p:attrName>
                                        </p:attrNameLst>
                                      </p:cBhvr>
                                      <p:tavLst>
                                        <p:tav tm="0">
                                          <p:val>
                                            <p:strVal val="ppt_x"/>
                                          </p:val>
                                        </p:tav>
                                        <p:tav tm="100000">
                                          <p:val>
                                            <p:strVal val="ppt_x"/>
                                          </p:val>
                                        </p:tav>
                                      </p:tavLst>
                                    </p:anim>
                                    <p:anim calcmode="lin" valueType="num">
                                      <p:cBhvr>
                                        <p:cTn id="40" dur="1000"/>
                                        <p:tgtEl>
                                          <p:spTgt spid="23"/>
                                        </p:tgtEl>
                                        <p:attrNameLst>
                                          <p:attrName>ppt_y</p:attrName>
                                        </p:attrNameLst>
                                      </p:cBhvr>
                                      <p:tavLst>
                                        <p:tav tm="0">
                                          <p:val>
                                            <p:strVal val="ppt_y"/>
                                          </p:val>
                                        </p:tav>
                                        <p:tav tm="100000">
                                          <p:val>
                                            <p:strVal val="ppt_y+.1"/>
                                          </p:val>
                                        </p:tav>
                                      </p:tavLst>
                                    </p:anim>
                                    <p:set>
                                      <p:cBhvr>
                                        <p:cTn id="41" dur="1" fill="hold">
                                          <p:stCondLst>
                                            <p:cond delay="999"/>
                                          </p:stCondLst>
                                        </p:cTn>
                                        <p:tgtEl>
                                          <p:spTgt spid="23"/>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6" presetClass="exit" presetSubtype="21" fill="hold" nodeType="clickEffect">
                                  <p:stCondLst>
                                    <p:cond delay="0"/>
                                  </p:stCondLst>
                                  <p:childTnLst>
                                    <p:animEffect transition="out" filter="barn(inVertical)">
                                      <p:cBhvr>
                                        <p:cTn id="45" dur="500"/>
                                        <p:tgtEl>
                                          <p:spTgt spid="21"/>
                                        </p:tgtEl>
                                      </p:cBhvr>
                                    </p:animEffect>
                                    <p:set>
                                      <p:cBhvr>
                                        <p:cTn id="46" dur="1" fill="hold">
                                          <p:stCondLst>
                                            <p:cond delay="499"/>
                                          </p:stCondLst>
                                        </p:cTn>
                                        <p:tgtEl>
                                          <p:spTgt spid="21"/>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1" presetClass="exit" presetSubtype="1" fill="hold" nodeType="clickEffect">
                                  <p:stCondLst>
                                    <p:cond delay="0"/>
                                  </p:stCondLst>
                                  <p:childTnLst>
                                    <p:animEffect transition="out" filter="wheel(1)">
                                      <p:cBhvr>
                                        <p:cTn id="50" dur="2000"/>
                                        <p:tgtEl>
                                          <p:spTgt spid="27"/>
                                        </p:tgtEl>
                                      </p:cBhvr>
                                    </p:animEffect>
                                    <p:set>
                                      <p:cBhvr>
                                        <p:cTn id="51" dur="1" fill="hold">
                                          <p:stCondLst>
                                            <p:cond delay="1999"/>
                                          </p:stCondLst>
                                        </p:cTn>
                                        <p:tgtEl>
                                          <p:spTgt spid="27"/>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4" presetClass="exit" presetSubtype="10" fill="hold" nodeType="clickEffect">
                                  <p:stCondLst>
                                    <p:cond delay="0"/>
                                  </p:stCondLst>
                                  <p:childTnLst>
                                    <p:animEffect transition="out" filter="randombar(horizontal)">
                                      <p:cBhvr>
                                        <p:cTn id="55" dur="500"/>
                                        <p:tgtEl>
                                          <p:spTgt spid="25"/>
                                        </p:tgtEl>
                                      </p:cBhvr>
                                    </p:animEffect>
                                    <p:set>
                                      <p:cBhvr>
                                        <p:cTn id="56" dur="1" fill="hold">
                                          <p:stCondLst>
                                            <p:cond delay="499"/>
                                          </p:stCondLst>
                                        </p:cTn>
                                        <p:tgtEl>
                                          <p:spTgt spid="25"/>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6" presetClass="exit" presetSubtype="32" fill="hold" nodeType="clickEffect">
                                  <p:stCondLst>
                                    <p:cond delay="0"/>
                                  </p:stCondLst>
                                  <p:childTnLst>
                                    <p:animEffect transition="out" filter="circle(out)">
                                      <p:cBhvr>
                                        <p:cTn id="60" dur="2000"/>
                                        <p:tgtEl>
                                          <p:spTgt spid="31"/>
                                        </p:tgtEl>
                                      </p:cBhvr>
                                    </p:animEffect>
                                    <p:set>
                                      <p:cBhvr>
                                        <p:cTn id="61" dur="1" fill="hold">
                                          <p:stCondLst>
                                            <p:cond delay="1999"/>
                                          </p:stCondLst>
                                        </p:cTn>
                                        <p:tgtEl>
                                          <p:spTgt spid="31"/>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21" presetClass="exit" presetSubtype="1" fill="hold" nodeType="clickEffect">
                                  <p:stCondLst>
                                    <p:cond delay="0"/>
                                  </p:stCondLst>
                                  <p:childTnLst>
                                    <p:animEffect transition="out" filter="wheel(1)">
                                      <p:cBhvr>
                                        <p:cTn id="65" dur="2000"/>
                                        <p:tgtEl>
                                          <p:spTgt spid="29"/>
                                        </p:tgtEl>
                                      </p:cBhvr>
                                    </p:animEffect>
                                    <p:set>
                                      <p:cBhvr>
                                        <p:cTn id="66" dur="1" fill="hold">
                                          <p:stCondLst>
                                            <p:cond delay="1999"/>
                                          </p:stCondLst>
                                        </p:cTn>
                                        <p:tgtEl>
                                          <p:spTgt spid="29"/>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6" presetClass="exit" presetSubtype="32" fill="hold" nodeType="clickEffect">
                                  <p:stCondLst>
                                    <p:cond delay="0"/>
                                  </p:stCondLst>
                                  <p:childTnLst>
                                    <p:animEffect transition="out" filter="circle(out)">
                                      <p:cBhvr>
                                        <p:cTn id="70" dur="2000"/>
                                        <p:tgtEl>
                                          <p:spTgt spid="6"/>
                                        </p:tgtEl>
                                      </p:cBhvr>
                                    </p:animEffect>
                                    <p:set>
                                      <p:cBhvr>
                                        <p:cTn id="71"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B7208E7-A7E7-4670-8A3B-E26057F7BB96}"/>
              </a:ext>
            </a:extLst>
          </p:cNvPr>
          <p:cNvSpPr>
            <a:spLocks noGrp="1"/>
          </p:cNvSpPr>
          <p:nvPr>
            <p:ph type="title"/>
          </p:nvPr>
        </p:nvSpPr>
        <p:spPr/>
        <p:txBody>
          <a:bodyPr/>
          <a:lstStyle/>
          <a:p>
            <a:r>
              <a:rPr lang="pl-PL" dirty="0"/>
              <a:t>INSTRUKCJA DLA PROWADZĄCEGO.</a:t>
            </a:r>
          </a:p>
        </p:txBody>
      </p:sp>
      <p:sp>
        <p:nvSpPr>
          <p:cNvPr id="3" name="pole tekstowe 2">
            <a:extLst>
              <a:ext uri="{FF2B5EF4-FFF2-40B4-BE49-F238E27FC236}">
                <a16:creationId xmlns:a16="http://schemas.microsoft.com/office/drawing/2014/main" id="{0AD059F2-37B1-4368-93E7-108477BCB157}"/>
              </a:ext>
            </a:extLst>
          </p:cNvPr>
          <p:cNvSpPr txBox="1"/>
          <p:nvPr/>
        </p:nvSpPr>
        <p:spPr>
          <a:xfrm>
            <a:off x="1559169" y="1378634"/>
            <a:ext cx="9073662" cy="3970318"/>
          </a:xfrm>
          <a:prstGeom prst="rect">
            <a:avLst/>
          </a:prstGeom>
          <a:noFill/>
        </p:spPr>
        <p:txBody>
          <a:bodyPr wrap="square" rtlCol="0">
            <a:spAutoFit/>
          </a:bodyPr>
          <a:lstStyle/>
          <a:p>
            <a:r>
              <a:rPr lang="pl-PL" dirty="0"/>
              <a:t>Czemu służy: prezentacja przygotowana jest jako forma interaktywnego systemu motywacyjnego do terapii online dla chłopców. Terapeuta udostępnia ekran dziecku. Zadaje pytania lub zleca zadania po których usuwa kolejne elementy. Na każdym slajdzie pod obrazkami ukryte są zdjęcia lub </a:t>
            </a:r>
            <a:r>
              <a:rPr lang="pl-PL" dirty="0" err="1"/>
              <a:t>gify</a:t>
            </a:r>
            <a:r>
              <a:rPr lang="pl-PL" dirty="0"/>
              <a:t> z bajek (tutaj są to „Autka”).</a:t>
            </a:r>
          </a:p>
          <a:p>
            <a:endParaRPr lang="pl-PL" dirty="0"/>
          </a:p>
          <a:p>
            <a:pPr marL="342900" indent="-342900">
              <a:buAutoNum type="arabicParenR"/>
            </a:pPr>
            <a:r>
              <a:rPr lang="pl-PL" dirty="0"/>
              <a:t>Slajd (2) może posłużyć do wyliczania tego czego nie wolno np. Czego nie możemy robić, kiedy czujemy złość? Czego nie można robić w domu? Czego nie powinien robić dobry kolega?</a:t>
            </a:r>
          </a:p>
          <a:p>
            <a:pPr marL="342900" indent="-342900">
              <a:buAutoNum type="arabicParenR"/>
            </a:pPr>
            <a:r>
              <a:rPr lang="pl-PL" dirty="0"/>
              <a:t>Slajd (3) może posłużyć do wyliczania tego co można robić np. Co mogę zrobić, gdy czuję złość? Co mogę robić w domu? Po czym poznać dobrego kolegę? itd.</a:t>
            </a:r>
          </a:p>
          <a:p>
            <a:pPr marL="342900" indent="-342900">
              <a:buAutoNum type="arabicParenR"/>
            </a:pPr>
            <a:r>
              <a:rPr lang="pl-PL" dirty="0"/>
              <a:t>Slajd (4) służy dowolnemu pytaniu, gdzie należy coś wyliczać. Złodziejaszek ukrył naszą bajkę, możemy ją odnaleźć jeśli wymienimy np. Co sprawia, że czuje się dobrze? Co mogę zrobić, żeby odzyskać spokój? Coś miłego o mnie? Co lubię robić? itd.</a:t>
            </a:r>
          </a:p>
          <a:p>
            <a:pPr marL="342900" indent="-342900">
              <a:buAutoNum type="arabicParenR"/>
            </a:pPr>
            <a:r>
              <a:rPr lang="pl-PL" dirty="0"/>
              <a:t>Slajd (5) jest analogiczny do wcześniejszego.</a:t>
            </a:r>
          </a:p>
        </p:txBody>
      </p:sp>
    </p:spTree>
    <p:extLst>
      <p:ext uri="{BB962C8B-B14F-4D97-AF65-F5344CB8AC3E}">
        <p14:creationId xmlns:p14="http://schemas.microsoft.com/office/powerpoint/2010/main" val="1387050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10B14366-AEA8-48D6-9ACE-BFF2ACF6C7DD}"/>
              </a:ext>
            </a:extLst>
          </p:cNvPr>
          <p:cNvSpPr/>
          <p:nvPr/>
        </p:nvSpPr>
        <p:spPr>
          <a:xfrm>
            <a:off x="2025748" y="801858"/>
            <a:ext cx="7737230" cy="4801314"/>
          </a:xfrm>
          <a:prstGeom prst="rect">
            <a:avLst/>
          </a:prstGeom>
        </p:spPr>
        <p:txBody>
          <a:bodyPr wrap="square">
            <a:spAutoFit/>
          </a:bodyPr>
          <a:lstStyle/>
          <a:p>
            <a:pPr marL="342900" indent="-342900">
              <a:buAutoNum type="arabicParenR"/>
            </a:pPr>
            <a:endParaRPr lang="pl-PL" dirty="0"/>
          </a:p>
          <a:p>
            <a:pPr marL="342900" indent="-342900">
              <a:buFontTx/>
              <a:buAutoNum type="arabicParenR" startAt="5"/>
            </a:pPr>
            <a:r>
              <a:rPr lang="pl-PL" dirty="0"/>
              <a:t>Slajd (6) to zabawa interaktywna, w której będzie potrzebne wsparcie rodzica. Zadaniem rodzica jest ukrycie numerków od 1 do 6 w wyznaczonych miejscach: 1 – pralka, 2 – pod stołem, 3 – kanapa, 4 – łóżko dziecka, 5 – papier toaletowy, 6 – ulubiona książka. </a:t>
            </a:r>
          </a:p>
          <a:p>
            <a:endParaRPr lang="pl-PL" dirty="0"/>
          </a:p>
          <a:p>
            <a:r>
              <a:rPr lang="pl-PL" dirty="0"/>
              <a:t>Kolejne etapy zabawy:</a:t>
            </a:r>
          </a:p>
          <a:p>
            <a:pPr marL="342900" indent="-342900">
              <a:buAutoNum type="alphaLcParenR"/>
            </a:pPr>
            <a:r>
              <a:rPr lang="pl-PL" dirty="0"/>
              <a:t>Zadajemy dziecku zagadkę, opisujemy dany przedmiot i stopniując podpowiedzi.</a:t>
            </a:r>
          </a:p>
          <a:p>
            <a:pPr marL="342900" indent="-342900">
              <a:buAutoNum type="alphaLcParenR"/>
            </a:pPr>
            <a:r>
              <a:rPr lang="pl-PL" dirty="0"/>
              <a:t>Dziecko odgaduje zagadkę mówiąc „Pralka”. Po odgadnięciu słowa kucza kliknięciem usuwamy cyferkę. </a:t>
            </a:r>
          </a:p>
          <a:p>
            <a:pPr marL="342900" indent="-342900">
              <a:buAutoNum type="alphaLcParenR"/>
            </a:pPr>
            <a:r>
              <a:rPr lang="pl-PL" dirty="0"/>
              <a:t>Pod każdą cyferką znajduje się odpowiedni obrazek: pralka, stół, kanapa, łóżeczko itd. Dziecko szuka karteczki.</a:t>
            </a:r>
          </a:p>
          <a:p>
            <a:pPr marL="342900" indent="-342900">
              <a:buAutoNum type="alphaLcParenR"/>
            </a:pPr>
            <a:r>
              <a:rPr lang="pl-PL" dirty="0"/>
              <a:t>Dziecko przynosi karteczkę z numerkiem. Kliknięciem usuwamy obrazek. Pod obrazkiem stopniowo ukazuje się GIF z oklaskami.</a:t>
            </a:r>
          </a:p>
          <a:p>
            <a:pPr marL="342900" indent="-342900">
              <a:buAutoNum type="alphaLcParenR"/>
            </a:pPr>
            <a:r>
              <a:rPr lang="pl-PL" dirty="0"/>
              <a:t>Po odsłonięciu wszystkich obrazków kliknięciem usuwamy GIF i ukazuje się scenka z bajki „CARS”.</a:t>
            </a:r>
          </a:p>
        </p:txBody>
      </p:sp>
    </p:spTree>
    <p:extLst>
      <p:ext uri="{BB962C8B-B14F-4D97-AF65-F5344CB8AC3E}">
        <p14:creationId xmlns:p14="http://schemas.microsoft.com/office/powerpoint/2010/main" val="340015915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332</Words>
  <Application>Microsoft Office PowerPoint</Application>
  <PresentationFormat>Panoramiczny</PresentationFormat>
  <Paragraphs>16</Paragraphs>
  <Slides>7</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7</vt:i4>
      </vt:variant>
    </vt:vector>
  </HeadingPairs>
  <TitlesOfParts>
    <vt:vector size="11" baseType="lpstr">
      <vt:lpstr>Arial</vt:lpstr>
      <vt:lpstr>Calibri</vt:lpstr>
      <vt:lpstr>Calibri Light</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INSTRUKCJA DLA PROWADZĄCEGO.</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ewelina krzys</dc:creator>
  <cp:lastModifiedBy>ewelina krzys</cp:lastModifiedBy>
  <cp:revision>7</cp:revision>
  <dcterms:created xsi:type="dcterms:W3CDTF">2020-04-15T07:07:06Z</dcterms:created>
  <dcterms:modified xsi:type="dcterms:W3CDTF">2020-04-15T07:55:12Z</dcterms:modified>
</cp:coreProperties>
</file>